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2" r:id="rId3"/>
    <p:sldId id="263" r:id="rId4"/>
    <p:sldId id="267" r:id="rId5"/>
    <p:sldId id="271" r:id="rId6"/>
    <p:sldId id="275" r:id="rId7"/>
    <p:sldId id="279" r:id="rId8"/>
    <p:sldId id="281" r:id="rId9"/>
    <p:sldId id="282" r:id="rId10"/>
  </p:sldIdLst>
  <p:sldSz cx="10693400" cy="7562850"/>
  <p:notesSz cx="10693400" cy="756285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98" d="100"/>
          <a:sy n="98" d="100"/>
        </p:scale>
        <p:origin x="150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E63D72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7000" b="0" i="0">
                <a:solidFill>
                  <a:schemeClr val="tx1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E63D72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E63D72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9142" y="160183"/>
            <a:ext cx="4705350" cy="948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E63D72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7701" y="3167783"/>
            <a:ext cx="7334250" cy="2790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0" i="0">
                <a:solidFill>
                  <a:schemeClr val="tx1"/>
                </a:solidFill>
                <a:latin typeface="Gotham Bold"/>
                <a:cs typeface="Gotham 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11.png"/><Relationship Id="rId10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0.png"/><Relationship Id="rId7" Type="http://schemas.openxmlformats.org/officeDocument/2006/relationships/image" Target="../media/image1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1.png"/><Relationship Id="rId5" Type="http://schemas.openxmlformats.org/officeDocument/2006/relationships/image" Target="../media/image11.png"/><Relationship Id="rId10" Type="http://schemas.openxmlformats.org/officeDocument/2006/relationships/image" Target="../media/image17.png"/><Relationship Id="rId4" Type="http://schemas.openxmlformats.org/officeDocument/2006/relationships/image" Target="../media/image10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0.png"/><Relationship Id="rId21" Type="http://schemas.openxmlformats.org/officeDocument/2006/relationships/image" Target="../media/image47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19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1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1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Relationship Id="rId22" Type="http://schemas.openxmlformats.org/officeDocument/2006/relationships/image" Target="../media/image4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3" Type="http://schemas.openxmlformats.org/officeDocument/2006/relationships/image" Target="../media/image20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19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11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4" Type="http://schemas.openxmlformats.org/officeDocument/2006/relationships/image" Target="../media/image10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25754" y="6539407"/>
            <a:ext cx="355600" cy="384810"/>
          </a:xfrm>
          <a:custGeom>
            <a:avLst/>
            <a:gdLst/>
            <a:ahLst/>
            <a:cxnLst/>
            <a:rect l="l" t="t" r="r" b="b"/>
            <a:pathLst>
              <a:path w="355600" h="384809">
                <a:moveTo>
                  <a:pt x="284365" y="54914"/>
                </a:moveTo>
                <a:lnTo>
                  <a:pt x="213271" y="0"/>
                </a:lnTo>
                <a:lnTo>
                  <a:pt x="0" y="0"/>
                </a:lnTo>
                <a:lnTo>
                  <a:pt x="0" y="274599"/>
                </a:lnTo>
                <a:lnTo>
                  <a:pt x="213271" y="274599"/>
                </a:lnTo>
                <a:lnTo>
                  <a:pt x="213271" y="219684"/>
                </a:lnTo>
                <a:lnTo>
                  <a:pt x="71094" y="219684"/>
                </a:lnTo>
                <a:lnTo>
                  <a:pt x="71094" y="164757"/>
                </a:lnTo>
                <a:lnTo>
                  <a:pt x="213271" y="164757"/>
                </a:lnTo>
                <a:lnTo>
                  <a:pt x="213271" y="109829"/>
                </a:lnTo>
                <a:lnTo>
                  <a:pt x="71094" y="109829"/>
                </a:lnTo>
                <a:lnTo>
                  <a:pt x="71094" y="54914"/>
                </a:lnTo>
                <a:lnTo>
                  <a:pt x="284365" y="54914"/>
                </a:lnTo>
                <a:close/>
              </a:path>
              <a:path w="355600" h="384809">
                <a:moveTo>
                  <a:pt x="355460" y="109842"/>
                </a:moveTo>
                <a:lnTo>
                  <a:pt x="284365" y="54914"/>
                </a:lnTo>
                <a:lnTo>
                  <a:pt x="284365" y="329526"/>
                </a:lnTo>
                <a:lnTo>
                  <a:pt x="71081" y="329526"/>
                </a:lnTo>
                <a:lnTo>
                  <a:pt x="142189" y="384454"/>
                </a:lnTo>
                <a:lnTo>
                  <a:pt x="355460" y="384454"/>
                </a:lnTo>
                <a:lnTo>
                  <a:pt x="355460" y="1098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199514" y="6627052"/>
            <a:ext cx="1123315" cy="226060"/>
            <a:chOff x="1199514" y="6627052"/>
            <a:chExt cx="1123315" cy="22606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99514" y="6627052"/>
              <a:ext cx="462611" cy="9449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99515" y="6756362"/>
              <a:ext cx="1123315" cy="97155"/>
            </a:xfrm>
            <a:custGeom>
              <a:avLst/>
              <a:gdLst/>
              <a:ahLst/>
              <a:cxnLst/>
              <a:rect l="l" t="t" r="r" b="b"/>
              <a:pathLst>
                <a:path w="1123314" h="97154">
                  <a:moveTo>
                    <a:pt x="74155" y="73990"/>
                  </a:moveTo>
                  <a:lnTo>
                    <a:pt x="25222" y="73990"/>
                  </a:lnTo>
                  <a:lnTo>
                    <a:pt x="25222" y="58166"/>
                  </a:lnTo>
                  <a:lnTo>
                    <a:pt x="62788" y="58166"/>
                  </a:lnTo>
                  <a:lnTo>
                    <a:pt x="62788" y="36906"/>
                  </a:lnTo>
                  <a:lnTo>
                    <a:pt x="25209" y="36906"/>
                  </a:lnTo>
                  <a:lnTo>
                    <a:pt x="25209" y="21590"/>
                  </a:lnTo>
                  <a:lnTo>
                    <a:pt x="73164" y="21590"/>
                  </a:lnTo>
                  <a:lnTo>
                    <a:pt x="73164" y="825"/>
                  </a:lnTo>
                  <a:lnTo>
                    <a:pt x="0" y="825"/>
                  </a:lnTo>
                  <a:lnTo>
                    <a:pt x="0" y="95237"/>
                  </a:lnTo>
                  <a:lnTo>
                    <a:pt x="74155" y="95237"/>
                  </a:lnTo>
                  <a:lnTo>
                    <a:pt x="74155" y="73990"/>
                  </a:lnTo>
                  <a:close/>
                </a:path>
                <a:path w="1123314" h="97154">
                  <a:moveTo>
                    <a:pt x="172580" y="1079"/>
                  </a:moveTo>
                  <a:lnTo>
                    <a:pt x="148856" y="1079"/>
                  </a:lnTo>
                  <a:lnTo>
                    <a:pt x="148856" y="52489"/>
                  </a:lnTo>
                  <a:lnTo>
                    <a:pt x="114249" y="1079"/>
                  </a:lnTo>
                  <a:lnTo>
                    <a:pt x="88049" y="1079"/>
                  </a:lnTo>
                  <a:lnTo>
                    <a:pt x="88049" y="94996"/>
                  </a:lnTo>
                  <a:lnTo>
                    <a:pt x="114249" y="94996"/>
                  </a:lnTo>
                  <a:lnTo>
                    <a:pt x="114249" y="44577"/>
                  </a:lnTo>
                  <a:lnTo>
                    <a:pt x="151320" y="94996"/>
                  </a:lnTo>
                  <a:lnTo>
                    <a:pt x="172580" y="94996"/>
                  </a:lnTo>
                  <a:lnTo>
                    <a:pt x="172580" y="1079"/>
                  </a:lnTo>
                  <a:close/>
                </a:path>
                <a:path w="1123314" h="97154">
                  <a:moveTo>
                    <a:pt x="273431" y="1079"/>
                  </a:moveTo>
                  <a:lnTo>
                    <a:pt x="182968" y="1079"/>
                  </a:lnTo>
                  <a:lnTo>
                    <a:pt x="182968" y="22669"/>
                  </a:lnTo>
                  <a:lnTo>
                    <a:pt x="215595" y="22669"/>
                  </a:lnTo>
                  <a:lnTo>
                    <a:pt x="215595" y="95059"/>
                  </a:lnTo>
                  <a:lnTo>
                    <a:pt x="240309" y="95059"/>
                  </a:lnTo>
                  <a:lnTo>
                    <a:pt x="240309" y="22669"/>
                  </a:lnTo>
                  <a:lnTo>
                    <a:pt x="273431" y="22669"/>
                  </a:lnTo>
                  <a:lnTo>
                    <a:pt x="273431" y="1079"/>
                  </a:lnTo>
                  <a:close/>
                </a:path>
                <a:path w="1123314" h="97154">
                  <a:moveTo>
                    <a:pt x="369341" y="94856"/>
                  </a:moveTo>
                  <a:lnTo>
                    <a:pt x="354939" y="65405"/>
                  </a:lnTo>
                  <a:lnTo>
                    <a:pt x="351320" y="58026"/>
                  </a:lnTo>
                  <a:lnTo>
                    <a:pt x="356082" y="53771"/>
                  </a:lnTo>
                  <a:lnTo>
                    <a:pt x="360108" y="48171"/>
                  </a:lnTo>
                  <a:lnTo>
                    <a:pt x="361302" y="45072"/>
                  </a:lnTo>
                  <a:lnTo>
                    <a:pt x="362877" y="41046"/>
                  </a:lnTo>
                  <a:lnTo>
                    <a:pt x="363905" y="32219"/>
                  </a:lnTo>
                  <a:lnTo>
                    <a:pt x="363562" y="20840"/>
                  </a:lnTo>
                  <a:lnTo>
                    <a:pt x="363397" y="15328"/>
                  </a:lnTo>
                  <a:lnTo>
                    <a:pt x="359765" y="6451"/>
                  </a:lnTo>
                  <a:lnTo>
                    <a:pt x="349935" y="2679"/>
                  </a:lnTo>
                  <a:lnTo>
                    <a:pt x="339191" y="1790"/>
                  </a:lnTo>
                  <a:lnTo>
                    <a:pt x="339191" y="21336"/>
                  </a:lnTo>
                  <a:lnTo>
                    <a:pt x="339191" y="45072"/>
                  </a:lnTo>
                  <a:lnTo>
                    <a:pt x="309029" y="45072"/>
                  </a:lnTo>
                  <a:lnTo>
                    <a:pt x="309029" y="20840"/>
                  </a:lnTo>
                  <a:lnTo>
                    <a:pt x="324358" y="20840"/>
                  </a:lnTo>
                  <a:lnTo>
                    <a:pt x="339191" y="21336"/>
                  </a:lnTo>
                  <a:lnTo>
                    <a:pt x="339191" y="1790"/>
                  </a:lnTo>
                  <a:lnTo>
                    <a:pt x="330784" y="1079"/>
                  </a:lnTo>
                  <a:lnTo>
                    <a:pt x="283819" y="1079"/>
                  </a:lnTo>
                  <a:lnTo>
                    <a:pt x="283819" y="94996"/>
                  </a:lnTo>
                  <a:lnTo>
                    <a:pt x="309029" y="94996"/>
                  </a:lnTo>
                  <a:lnTo>
                    <a:pt x="309029" y="65824"/>
                  </a:lnTo>
                  <a:lnTo>
                    <a:pt x="330174" y="65405"/>
                  </a:lnTo>
                  <a:lnTo>
                    <a:pt x="344639" y="94996"/>
                  </a:lnTo>
                  <a:lnTo>
                    <a:pt x="369062" y="94996"/>
                  </a:lnTo>
                  <a:lnTo>
                    <a:pt x="369341" y="94856"/>
                  </a:lnTo>
                  <a:close/>
                </a:path>
                <a:path w="1123314" h="97154">
                  <a:moveTo>
                    <a:pt x="455333" y="73990"/>
                  </a:moveTo>
                  <a:lnTo>
                    <a:pt x="406400" y="73990"/>
                  </a:lnTo>
                  <a:lnTo>
                    <a:pt x="406400" y="58166"/>
                  </a:lnTo>
                  <a:lnTo>
                    <a:pt x="443966" y="58166"/>
                  </a:lnTo>
                  <a:lnTo>
                    <a:pt x="443966" y="36906"/>
                  </a:lnTo>
                  <a:lnTo>
                    <a:pt x="406400" y="36906"/>
                  </a:lnTo>
                  <a:lnTo>
                    <a:pt x="406400" y="21590"/>
                  </a:lnTo>
                  <a:lnTo>
                    <a:pt x="454342" y="21590"/>
                  </a:lnTo>
                  <a:lnTo>
                    <a:pt x="454342" y="825"/>
                  </a:lnTo>
                  <a:lnTo>
                    <a:pt x="381177" y="825"/>
                  </a:lnTo>
                  <a:lnTo>
                    <a:pt x="381177" y="95237"/>
                  </a:lnTo>
                  <a:lnTo>
                    <a:pt x="455333" y="95237"/>
                  </a:lnTo>
                  <a:lnTo>
                    <a:pt x="455333" y="73990"/>
                  </a:lnTo>
                  <a:close/>
                </a:path>
                <a:path w="1123314" h="97154">
                  <a:moveTo>
                    <a:pt x="549300" y="32219"/>
                  </a:moveTo>
                  <a:lnTo>
                    <a:pt x="548957" y="20853"/>
                  </a:lnTo>
                  <a:lnTo>
                    <a:pt x="548792" y="15328"/>
                  </a:lnTo>
                  <a:lnTo>
                    <a:pt x="545160" y="6451"/>
                  </a:lnTo>
                  <a:lnTo>
                    <a:pt x="535330" y="2679"/>
                  </a:lnTo>
                  <a:lnTo>
                    <a:pt x="524586" y="1790"/>
                  </a:lnTo>
                  <a:lnTo>
                    <a:pt x="524586" y="21348"/>
                  </a:lnTo>
                  <a:lnTo>
                    <a:pt x="524586" y="45072"/>
                  </a:lnTo>
                  <a:lnTo>
                    <a:pt x="494436" y="45072"/>
                  </a:lnTo>
                  <a:lnTo>
                    <a:pt x="494436" y="20853"/>
                  </a:lnTo>
                  <a:lnTo>
                    <a:pt x="509752" y="20853"/>
                  </a:lnTo>
                  <a:lnTo>
                    <a:pt x="524586" y="21348"/>
                  </a:lnTo>
                  <a:lnTo>
                    <a:pt x="524586" y="1790"/>
                  </a:lnTo>
                  <a:lnTo>
                    <a:pt x="516178" y="1079"/>
                  </a:lnTo>
                  <a:lnTo>
                    <a:pt x="469226" y="1079"/>
                  </a:lnTo>
                  <a:lnTo>
                    <a:pt x="469226" y="94996"/>
                  </a:lnTo>
                  <a:lnTo>
                    <a:pt x="494436" y="94996"/>
                  </a:lnTo>
                  <a:lnTo>
                    <a:pt x="494436" y="65836"/>
                  </a:lnTo>
                  <a:lnTo>
                    <a:pt x="519150" y="65341"/>
                  </a:lnTo>
                  <a:lnTo>
                    <a:pt x="523862" y="64262"/>
                  </a:lnTo>
                  <a:lnTo>
                    <a:pt x="534225" y="59715"/>
                  </a:lnTo>
                  <a:lnTo>
                    <a:pt x="544588" y="49695"/>
                  </a:lnTo>
                  <a:lnTo>
                    <a:pt x="545846" y="45072"/>
                  </a:lnTo>
                  <a:lnTo>
                    <a:pt x="549300" y="32219"/>
                  </a:lnTo>
                  <a:close/>
                </a:path>
                <a:path w="1123314" h="97154">
                  <a:moveTo>
                    <a:pt x="646836" y="94856"/>
                  </a:moveTo>
                  <a:lnTo>
                    <a:pt x="632421" y="65405"/>
                  </a:lnTo>
                  <a:lnTo>
                    <a:pt x="628815" y="58026"/>
                  </a:lnTo>
                  <a:lnTo>
                    <a:pt x="633577" y="53771"/>
                  </a:lnTo>
                  <a:lnTo>
                    <a:pt x="637590" y="48171"/>
                  </a:lnTo>
                  <a:lnTo>
                    <a:pt x="638797" y="45072"/>
                  </a:lnTo>
                  <a:lnTo>
                    <a:pt x="640372" y="41046"/>
                  </a:lnTo>
                  <a:lnTo>
                    <a:pt x="641400" y="32219"/>
                  </a:lnTo>
                  <a:lnTo>
                    <a:pt x="616686" y="1790"/>
                  </a:lnTo>
                  <a:lnTo>
                    <a:pt x="616686" y="21336"/>
                  </a:lnTo>
                  <a:lnTo>
                    <a:pt x="616686" y="45072"/>
                  </a:lnTo>
                  <a:lnTo>
                    <a:pt x="586524" y="45072"/>
                  </a:lnTo>
                  <a:lnTo>
                    <a:pt x="586524" y="20840"/>
                  </a:lnTo>
                  <a:lnTo>
                    <a:pt x="601853" y="20840"/>
                  </a:lnTo>
                  <a:lnTo>
                    <a:pt x="616686" y="21336"/>
                  </a:lnTo>
                  <a:lnTo>
                    <a:pt x="616686" y="1790"/>
                  </a:lnTo>
                  <a:lnTo>
                    <a:pt x="608279" y="1079"/>
                  </a:lnTo>
                  <a:lnTo>
                    <a:pt x="561314" y="1079"/>
                  </a:lnTo>
                  <a:lnTo>
                    <a:pt x="561314" y="94996"/>
                  </a:lnTo>
                  <a:lnTo>
                    <a:pt x="586524" y="94996"/>
                  </a:lnTo>
                  <a:lnTo>
                    <a:pt x="586524" y="65824"/>
                  </a:lnTo>
                  <a:lnTo>
                    <a:pt x="607669" y="65405"/>
                  </a:lnTo>
                  <a:lnTo>
                    <a:pt x="622134" y="94996"/>
                  </a:lnTo>
                  <a:lnTo>
                    <a:pt x="646557" y="94996"/>
                  </a:lnTo>
                  <a:lnTo>
                    <a:pt x="646836" y="94856"/>
                  </a:lnTo>
                  <a:close/>
                </a:path>
                <a:path w="1123314" h="97154">
                  <a:moveTo>
                    <a:pt x="732815" y="73990"/>
                  </a:moveTo>
                  <a:lnTo>
                    <a:pt x="683869" y="73990"/>
                  </a:lnTo>
                  <a:lnTo>
                    <a:pt x="683869" y="58166"/>
                  </a:lnTo>
                  <a:lnTo>
                    <a:pt x="721448" y="58166"/>
                  </a:lnTo>
                  <a:lnTo>
                    <a:pt x="721448" y="36906"/>
                  </a:lnTo>
                  <a:lnTo>
                    <a:pt x="683869" y="36906"/>
                  </a:lnTo>
                  <a:lnTo>
                    <a:pt x="683869" y="21590"/>
                  </a:lnTo>
                  <a:lnTo>
                    <a:pt x="731824" y="21590"/>
                  </a:lnTo>
                  <a:lnTo>
                    <a:pt x="731824" y="825"/>
                  </a:lnTo>
                  <a:lnTo>
                    <a:pt x="658660" y="825"/>
                  </a:lnTo>
                  <a:lnTo>
                    <a:pt x="658660" y="95237"/>
                  </a:lnTo>
                  <a:lnTo>
                    <a:pt x="732815" y="95237"/>
                  </a:lnTo>
                  <a:lnTo>
                    <a:pt x="732815" y="73990"/>
                  </a:lnTo>
                  <a:close/>
                </a:path>
                <a:path w="1123314" h="97154">
                  <a:moveTo>
                    <a:pt x="831253" y="1079"/>
                  </a:moveTo>
                  <a:lnTo>
                    <a:pt x="807529" y="1079"/>
                  </a:lnTo>
                  <a:lnTo>
                    <a:pt x="807529" y="52489"/>
                  </a:lnTo>
                  <a:lnTo>
                    <a:pt x="772922" y="1079"/>
                  </a:lnTo>
                  <a:lnTo>
                    <a:pt x="746721" y="1079"/>
                  </a:lnTo>
                  <a:lnTo>
                    <a:pt x="746721" y="94996"/>
                  </a:lnTo>
                  <a:lnTo>
                    <a:pt x="772922" y="94996"/>
                  </a:lnTo>
                  <a:lnTo>
                    <a:pt x="772922" y="44577"/>
                  </a:lnTo>
                  <a:lnTo>
                    <a:pt x="809993" y="94996"/>
                  </a:lnTo>
                  <a:lnTo>
                    <a:pt x="831253" y="94996"/>
                  </a:lnTo>
                  <a:lnTo>
                    <a:pt x="831253" y="1079"/>
                  </a:lnTo>
                  <a:close/>
                </a:path>
                <a:path w="1123314" h="97154">
                  <a:moveTo>
                    <a:pt x="922807" y="73990"/>
                  </a:moveTo>
                  <a:lnTo>
                    <a:pt x="873861" y="73990"/>
                  </a:lnTo>
                  <a:lnTo>
                    <a:pt x="873861" y="58166"/>
                  </a:lnTo>
                  <a:lnTo>
                    <a:pt x="911440" y="58166"/>
                  </a:lnTo>
                  <a:lnTo>
                    <a:pt x="911440" y="36906"/>
                  </a:lnTo>
                  <a:lnTo>
                    <a:pt x="873861" y="36906"/>
                  </a:lnTo>
                  <a:lnTo>
                    <a:pt x="873861" y="21590"/>
                  </a:lnTo>
                  <a:lnTo>
                    <a:pt x="921816" y="21590"/>
                  </a:lnTo>
                  <a:lnTo>
                    <a:pt x="921816" y="825"/>
                  </a:lnTo>
                  <a:lnTo>
                    <a:pt x="848652" y="825"/>
                  </a:lnTo>
                  <a:lnTo>
                    <a:pt x="848652" y="95237"/>
                  </a:lnTo>
                  <a:lnTo>
                    <a:pt x="922807" y="95237"/>
                  </a:lnTo>
                  <a:lnTo>
                    <a:pt x="922807" y="73990"/>
                  </a:lnTo>
                  <a:close/>
                </a:path>
                <a:path w="1123314" h="97154">
                  <a:moveTo>
                    <a:pt x="1021270" y="1549"/>
                  </a:moveTo>
                  <a:lnTo>
                    <a:pt x="1021181" y="12"/>
                  </a:lnTo>
                  <a:lnTo>
                    <a:pt x="995845" y="12"/>
                  </a:lnTo>
                  <a:lnTo>
                    <a:pt x="995540" y="59372"/>
                  </a:lnTo>
                  <a:lnTo>
                    <a:pt x="994778" y="62826"/>
                  </a:lnTo>
                  <a:lnTo>
                    <a:pt x="992085" y="69443"/>
                  </a:lnTo>
                  <a:lnTo>
                    <a:pt x="989304" y="72059"/>
                  </a:lnTo>
                  <a:lnTo>
                    <a:pt x="981278" y="74625"/>
                  </a:lnTo>
                  <a:lnTo>
                    <a:pt x="976376" y="74714"/>
                  </a:lnTo>
                  <a:lnTo>
                    <a:pt x="968082" y="72478"/>
                  </a:lnTo>
                  <a:lnTo>
                    <a:pt x="965047" y="69862"/>
                  </a:lnTo>
                  <a:lnTo>
                    <a:pt x="962342" y="63169"/>
                  </a:lnTo>
                  <a:lnTo>
                    <a:pt x="961148" y="57848"/>
                  </a:lnTo>
                  <a:lnTo>
                    <a:pt x="960805" y="54089"/>
                  </a:lnTo>
                  <a:lnTo>
                    <a:pt x="960932" y="50342"/>
                  </a:lnTo>
                  <a:lnTo>
                    <a:pt x="960932" y="0"/>
                  </a:lnTo>
                  <a:lnTo>
                    <a:pt x="935494" y="0"/>
                  </a:lnTo>
                  <a:lnTo>
                    <a:pt x="935443" y="60223"/>
                  </a:lnTo>
                  <a:lnTo>
                    <a:pt x="968997" y="95885"/>
                  </a:lnTo>
                  <a:lnTo>
                    <a:pt x="976807" y="96596"/>
                  </a:lnTo>
                  <a:lnTo>
                    <a:pt x="989685" y="95326"/>
                  </a:lnTo>
                  <a:lnTo>
                    <a:pt x="1021168" y="67932"/>
                  </a:lnTo>
                  <a:lnTo>
                    <a:pt x="1021270" y="1549"/>
                  </a:lnTo>
                  <a:close/>
                </a:path>
                <a:path w="1123314" h="97154">
                  <a:moveTo>
                    <a:pt x="1122946" y="94856"/>
                  </a:moveTo>
                  <a:lnTo>
                    <a:pt x="1108532" y="65405"/>
                  </a:lnTo>
                  <a:lnTo>
                    <a:pt x="1104925" y="58026"/>
                  </a:lnTo>
                  <a:lnTo>
                    <a:pt x="1109687" y="53771"/>
                  </a:lnTo>
                  <a:lnTo>
                    <a:pt x="1113701" y="48171"/>
                  </a:lnTo>
                  <a:lnTo>
                    <a:pt x="1114894" y="45072"/>
                  </a:lnTo>
                  <a:lnTo>
                    <a:pt x="1116469" y="41046"/>
                  </a:lnTo>
                  <a:lnTo>
                    <a:pt x="1117511" y="32219"/>
                  </a:lnTo>
                  <a:lnTo>
                    <a:pt x="1117155" y="20840"/>
                  </a:lnTo>
                  <a:lnTo>
                    <a:pt x="1116990" y="15328"/>
                  </a:lnTo>
                  <a:lnTo>
                    <a:pt x="1113370" y="6451"/>
                  </a:lnTo>
                  <a:lnTo>
                    <a:pt x="1103528" y="2679"/>
                  </a:lnTo>
                  <a:lnTo>
                    <a:pt x="1092796" y="1790"/>
                  </a:lnTo>
                  <a:lnTo>
                    <a:pt x="1092796" y="21336"/>
                  </a:lnTo>
                  <a:lnTo>
                    <a:pt x="1092796" y="45072"/>
                  </a:lnTo>
                  <a:lnTo>
                    <a:pt x="1062634" y="45072"/>
                  </a:lnTo>
                  <a:lnTo>
                    <a:pt x="1062634" y="20840"/>
                  </a:lnTo>
                  <a:lnTo>
                    <a:pt x="1077963" y="20840"/>
                  </a:lnTo>
                  <a:lnTo>
                    <a:pt x="1092796" y="21336"/>
                  </a:lnTo>
                  <a:lnTo>
                    <a:pt x="1092796" y="1790"/>
                  </a:lnTo>
                  <a:lnTo>
                    <a:pt x="1084389" y="1079"/>
                  </a:lnTo>
                  <a:lnTo>
                    <a:pt x="1037424" y="1079"/>
                  </a:lnTo>
                  <a:lnTo>
                    <a:pt x="1037424" y="94996"/>
                  </a:lnTo>
                  <a:lnTo>
                    <a:pt x="1062634" y="94996"/>
                  </a:lnTo>
                  <a:lnTo>
                    <a:pt x="1062634" y="65824"/>
                  </a:lnTo>
                  <a:lnTo>
                    <a:pt x="1083779" y="65405"/>
                  </a:lnTo>
                  <a:lnTo>
                    <a:pt x="1098245" y="94996"/>
                  </a:lnTo>
                  <a:lnTo>
                    <a:pt x="1122667" y="94996"/>
                  </a:lnTo>
                  <a:lnTo>
                    <a:pt x="1122946" y="948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622838" y="6615061"/>
            <a:ext cx="1238885" cy="322580"/>
            <a:chOff x="2622838" y="6615061"/>
            <a:chExt cx="1238885" cy="32258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22838" y="6622367"/>
              <a:ext cx="474483" cy="12594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133598" y="6615061"/>
              <a:ext cx="727710" cy="163830"/>
            </a:xfrm>
            <a:custGeom>
              <a:avLst/>
              <a:gdLst/>
              <a:ahLst/>
              <a:cxnLst/>
              <a:rect l="l" t="t" r="r" b="b"/>
              <a:pathLst>
                <a:path w="727710" h="163829">
                  <a:moveTo>
                    <a:pt x="102260" y="83908"/>
                  </a:moveTo>
                  <a:lnTo>
                    <a:pt x="99606" y="64782"/>
                  </a:lnTo>
                  <a:lnTo>
                    <a:pt x="98310" y="62153"/>
                  </a:lnTo>
                  <a:lnTo>
                    <a:pt x="91884" y="49085"/>
                  </a:lnTo>
                  <a:lnTo>
                    <a:pt x="91135" y="48450"/>
                  </a:lnTo>
                  <a:lnTo>
                    <a:pt x="79451" y="38455"/>
                  </a:lnTo>
                  <a:lnTo>
                    <a:pt x="67081" y="35585"/>
                  </a:lnTo>
                  <a:lnTo>
                    <a:pt x="67081" y="85369"/>
                  </a:lnTo>
                  <a:lnTo>
                    <a:pt x="66001" y="94983"/>
                  </a:lnTo>
                  <a:lnTo>
                    <a:pt x="62865" y="102235"/>
                  </a:lnTo>
                  <a:lnTo>
                    <a:pt x="57797" y="106807"/>
                  </a:lnTo>
                  <a:lnTo>
                    <a:pt x="50952" y="108407"/>
                  </a:lnTo>
                  <a:lnTo>
                    <a:pt x="43713" y="106705"/>
                  </a:lnTo>
                  <a:lnTo>
                    <a:pt x="38163" y="101955"/>
                  </a:lnTo>
                  <a:lnTo>
                    <a:pt x="34607" y="94678"/>
                  </a:lnTo>
                  <a:lnTo>
                    <a:pt x="33350" y="85369"/>
                  </a:lnTo>
                  <a:lnTo>
                    <a:pt x="34607" y="76111"/>
                  </a:lnTo>
                  <a:lnTo>
                    <a:pt x="67081" y="85369"/>
                  </a:lnTo>
                  <a:lnTo>
                    <a:pt x="67081" y="35585"/>
                  </a:lnTo>
                  <a:lnTo>
                    <a:pt x="62674" y="34556"/>
                  </a:lnTo>
                  <a:lnTo>
                    <a:pt x="53657" y="35496"/>
                  </a:lnTo>
                  <a:lnTo>
                    <a:pt x="45834" y="38214"/>
                  </a:lnTo>
                  <a:lnTo>
                    <a:pt x="39154" y="42570"/>
                  </a:lnTo>
                  <a:lnTo>
                    <a:pt x="33540" y="48450"/>
                  </a:lnTo>
                  <a:lnTo>
                    <a:pt x="32981" y="48450"/>
                  </a:lnTo>
                  <a:lnTo>
                    <a:pt x="32981" y="37477"/>
                  </a:lnTo>
                  <a:lnTo>
                    <a:pt x="0" y="37477"/>
                  </a:lnTo>
                  <a:lnTo>
                    <a:pt x="0" y="161594"/>
                  </a:lnTo>
                  <a:lnTo>
                    <a:pt x="34632" y="161594"/>
                  </a:lnTo>
                  <a:lnTo>
                    <a:pt x="34632" y="121932"/>
                  </a:lnTo>
                  <a:lnTo>
                    <a:pt x="35191" y="121932"/>
                  </a:lnTo>
                  <a:lnTo>
                    <a:pt x="40309" y="127025"/>
                  </a:lnTo>
                  <a:lnTo>
                    <a:pt x="46342" y="130746"/>
                  </a:lnTo>
                  <a:lnTo>
                    <a:pt x="53301" y="133032"/>
                  </a:lnTo>
                  <a:lnTo>
                    <a:pt x="61214" y="133807"/>
                  </a:lnTo>
                  <a:lnTo>
                    <a:pt x="78143" y="130302"/>
                  </a:lnTo>
                  <a:lnTo>
                    <a:pt x="88976" y="121932"/>
                  </a:lnTo>
                  <a:lnTo>
                    <a:pt x="91084" y="120307"/>
                  </a:lnTo>
                  <a:lnTo>
                    <a:pt x="97345" y="108407"/>
                  </a:lnTo>
                  <a:lnTo>
                    <a:pt x="99352" y="104584"/>
                  </a:lnTo>
                  <a:lnTo>
                    <a:pt x="102260" y="83908"/>
                  </a:lnTo>
                  <a:close/>
                </a:path>
                <a:path w="727710" h="163829">
                  <a:moveTo>
                    <a:pt x="146418" y="0"/>
                  </a:moveTo>
                  <a:lnTo>
                    <a:pt x="110883" y="0"/>
                  </a:lnTo>
                  <a:lnTo>
                    <a:pt x="110883" y="130695"/>
                  </a:lnTo>
                  <a:lnTo>
                    <a:pt x="146418" y="130695"/>
                  </a:lnTo>
                  <a:lnTo>
                    <a:pt x="146418" y="0"/>
                  </a:lnTo>
                  <a:close/>
                </a:path>
                <a:path w="727710" h="163829">
                  <a:moveTo>
                    <a:pt x="251612" y="129247"/>
                  </a:moveTo>
                  <a:lnTo>
                    <a:pt x="248691" y="127419"/>
                  </a:lnTo>
                  <a:lnTo>
                    <a:pt x="248132" y="123215"/>
                  </a:lnTo>
                  <a:lnTo>
                    <a:pt x="248132" y="120472"/>
                  </a:lnTo>
                  <a:lnTo>
                    <a:pt x="248132" y="112610"/>
                  </a:lnTo>
                  <a:lnTo>
                    <a:pt x="248132" y="88658"/>
                  </a:lnTo>
                  <a:lnTo>
                    <a:pt x="248081" y="68186"/>
                  </a:lnTo>
                  <a:lnTo>
                    <a:pt x="221043" y="36017"/>
                  </a:lnTo>
                  <a:lnTo>
                    <a:pt x="214591" y="35140"/>
                  </a:lnTo>
                  <a:lnTo>
                    <a:pt x="214591" y="88658"/>
                  </a:lnTo>
                  <a:lnTo>
                    <a:pt x="214591" y="108038"/>
                  </a:lnTo>
                  <a:lnTo>
                    <a:pt x="206895" y="112610"/>
                  </a:lnTo>
                  <a:lnTo>
                    <a:pt x="193154" y="112610"/>
                  </a:lnTo>
                  <a:lnTo>
                    <a:pt x="188023" y="109867"/>
                  </a:lnTo>
                  <a:lnTo>
                    <a:pt x="188023" y="98171"/>
                  </a:lnTo>
                  <a:lnTo>
                    <a:pt x="191135" y="95250"/>
                  </a:lnTo>
                  <a:lnTo>
                    <a:pt x="207086" y="91770"/>
                  </a:lnTo>
                  <a:lnTo>
                    <a:pt x="211302" y="90309"/>
                  </a:lnTo>
                  <a:lnTo>
                    <a:pt x="214591" y="88658"/>
                  </a:lnTo>
                  <a:lnTo>
                    <a:pt x="214591" y="35140"/>
                  </a:lnTo>
                  <a:lnTo>
                    <a:pt x="212864" y="34899"/>
                  </a:lnTo>
                  <a:lnTo>
                    <a:pt x="203047" y="34556"/>
                  </a:lnTo>
                  <a:lnTo>
                    <a:pt x="183857" y="37211"/>
                  </a:lnTo>
                  <a:lnTo>
                    <a:pt x="170154" y="44450"/>
                  </a:lnTo>
                  <a:lnTo>
                    <a:pt x="161823" y="55143"/>
                  </a:lnTo>
                  <a:lnTo>
                    <a:pt x="158699" y="68186"/>
                  </a:lnTo>
                  <a:lnTo>
                    <a:pt x="191503" y="68186"/>
                  </a:lnTo>
                  <a:lnTo>
                    <a:pt x="192417" y="61429"/>
                  </a:lnTo>
                  <a:lnTo>
                    <a:pt x="196265" y="57035"/>
                  </a:lnTo>
                  <a:lnTo>
                    <a:pt x="211302" y="57035"/>
                  </a:lnTo>
                  <a:lnTo>
                    <a:pt x="213677" y="60883"/>
                  </a:lnTo>
                  <a:lnTo>
                    <a:pt x="213677" y="66001"/>
                  </a:lnTo>
                  <a:lnTo>
                    <a:pt x="212547" y="69773"/>
                  </a:lnTo>
                  <a:lnTo>
                    <a:pt x="208559" y="72567"/>
                  </a:lnTo>
                  <a:lnTo>
                    <a:pt x="200850" y="74676"/>
                  </a:lnTo>
                  <a:lnTo>
                    <a:pt x="188569" y="76415"/>
                  </a:lnTo>
                  <a:lnTo>
                    <a:pt x="175704" y="78841"/>
                  </a:lnTo>
                  <a:lnTo>
                    <a:pt x="164896" y="83769"/>
                  </a:lnTo>
                  <a:lnTo>
                    <a:pt x="157454" y="92189"/>
                  </a:lnTo>
                  <a:lnTo>
                    <a:pt x="154673" y="105117"/>
                  </a:lnTo>
                  <a:lnTo>
                    <a:pt x="157022" y="117195"/>
                  </a:lnTo>
                  <a:lnTo>
                    <a:pt x="163525" y="125945"/>
                  </a:lnTo>
                  <a:lnTo>
                    <a:pt x="173393" y="131279"/>
                  </a:lnTo>
                  <a:lnTo>
                    <a:pt x="185826" y="133083"/>
                  </a:lnTo>
                  <a:lnTo>
                    <a:pt x="194462" y="132321"/>
                  </a:lnTo>
                  <a:lnTo>
                    <a:pt x="202145" y="129997"/>
                  </a:lnTo>
                  <a:lnTo>
                    <a:pt x="208711" y="126060"/>
                  </a:lnTo>
                  <a:lnTo>
                    <a:pt x="214045" y="120472"/>
                  </a:lnTo>
                  <a:lnTo>
                    <a:pt x="214414" y="120472"/>
                  </a:lnTo>
                  <a:lnTo>
                    <a:pt x="215150" y="125590"/>
                  </a:lnTo>
                  <a:lnTo>
                    <a:pt x="216242" y="128511"/>
                  </a:lnTo>
                  <a:lnTo>
                    <a:pt x="217525" y="130708"/>
                  </a:lnTo>
                  <a:lnTo>
                    <a:pt x="251612" y="130708"/>
                  </a:lnTo>
                  <a:lnTo>
                    <a:pt x="251612" y="129247"/>
                  </a:lnTo>
                  <a:close/>
                </a:path>
                <a:path w="727710" h="163829">
                  <a:moveTo>
                    <a:pt x="357733" y="70370"/>
                  </a:moveTo>
                  <a:lnTo>
                    <a:pt x="355650" y="55753"/>
                  </a:lnTo>
                  <a:lnTo>
                    <a:pt x="349440" y="44437"/>
                  </a:lnTo>
                  <a:lnTo>
                    <a:pt x="339178" y="37134"/>
                  </a:lnTo>
                  <a:lnTo>
                    <a:pt x="324929" y="34544"/>
                  </a:lnTo>
                  <a:lnTo>
                    <a:pt x="315798" y="35560"/>
                  </a:lnTo>
                  <a:lnTo>
                    <a:pt x="307835" y="38569"/>
                  </a:lnTo>
                  <a:lnTo>
                    <a:pt x="300901" y="43497"/>
                  </a:lnTo>
                  <a:lnTo>
                    <a:pt x="294868" y="50266"/>
                  </a:lnTo>
                  <a:lnTo>
                    <a:pt x="294322" y="50266"/>
                  </a:lnTo>
                  <a:lnTo>
                    <a:pt x="294322" y="37465"/>
                  </a:lnTo>
                  <a:lnTo>
                    <a:pt x="261340" y="37465"/>
                  </a:lnTo>
                  <a:lnTo>
                    <a:pt x="261340" y="130695"/>
                  </a:lnTo>
                  <a:lnTo>
                    <a:pt x="295973" y="130695"/>
                  </a:lnTo>
                  <a:lnTo>
                    <a:pt x="295973" y="70370"/>
                  </a:lnTo>
                  <a:lnTo>
                    <a:pt x="301282" y="62699"/>
                  </a:lnTo>
                  <a:lnTo>
                    <a:pt x="319062" y="62699"/>
                  </a:lnTo>
                  <a:lnTo>
                    <a:pt x="323100" y="69100"/>
                  </a:lnTo>
                  <a:lnTo>
                    <a:pt x="323100" y="130695"/>
                  </a:lnTo>
                  <a:lnTo>
                    <a:pt x="357733" y="130695"/>
                  </a:lnTo>
                  <a:lnTo>
                    <a:pt x="357733" y="70370"/>
                  </a:lnTo>
                  <a:close/>
                </a:path>
                <a:path w="727710" h="163829">
                  <a:moveTo>
                    <a:pt x="465861" y="70370"/>
                  </a:moveTo>
                  <a:lnTo>
                    <a:pt x="463778" y="55753"/>
                  </a:lnTo>
                  <a:lnTo>
                    <a:pt x="457568" y="44437"/>
                  </a:lnTo>
                  <a:lnTo>
                    <a:pt x="447306" y="37134"/>
                  </a:lnTo>
                  <a:lnTo>
                    <a:pt x="433057" y="34544"/>
                  </a:lnTo>
                  <a:lnTo>
                    <a:pt x="423926" y="35560"/>
                  </a:lnTo>
                  <a:lnTo>
                    <a:pt x="415963" y="38569"/>
                  </a:lnTo>
                  <a:lnTo>
                    <a:pt x="409028" y="43497"/>
                  </a:lnTo>
                  <a:lnTo>
                    <a:pt x="402996" y="50266"/>
                  </a:lnTo>
                  <a:lnTo>
                    <a:pt x="402450" y="50266"/>
                  </a:lnTo>
                  <a:lnTo>
                    <a:pt x="402450" y="37465"/>
                  </a:lnTo>
                  <a:lnTo>
                    <a:pt x="369468" y="37465"/>
                  </a:lnTo>
                  <a:lnTo>
                    <a:pt x="369468" y="130695"/>
                  </a:lnTo>
                  <a:lnTo>
                    <a:pt x="404101" y="130695"/>
                  </a:lnTo>
                  <a:lnTo>
                    <a:pt x="404101" y="70370"/>
                  </a:lnTo>
                  <a:lnTo>
                    <a:pt x="409409" y="62699"/>
                  </a:lnTo>
                  <a:lnTo>
                    <a:pt x="427189" y="62699"/>
                  </a:lnTo>
                  <a:lnTo>
                    <a:pt x="431228" y="69100"/>
                  </a:lnTo>
                  <a:lnTo>
                    <a:pt x="431228" y="130695"/>
                  </a:lnTo>
                  <a:lnTo>
                    <a:pt x="465861" y="130695"/>
                  </a:lnTo>
                  <a:lnTo>
                    <a:pt x="465861" y="70370"/>
                  </a:lnTo>
                  <a:close/>
                </a:path>
                <a:path w="727710" h="163829">
                  <a:moveTo>
                    <a:pt x="512229" y="37465"/>
                  </a:moveTo>
                  <a:lnTo>
                    <a:pt x="477596" y="37465"/>
                  </a:lnTo>
                  <a:lnTo>
                    <a:pt x="477596" y="130695"/>
                  </a:lnTo>
                  <a:lnTo>
                    <a:pt x="512229" y="130695"/>
                  </a:lnTo>
                  <a:lnTo>
                    <a:pt x="512229" y="37465"/>
                  </a:lnTo>
                  <a:close/>
                </a:path>
                <a:path w="727710" h="163829">
                  <a:moveTo>
                    <a:pt x="512229" y="0"/>
                  </a:moveTo>
                  <a:lnTo>
                    <a:pt x="477596" y="0"/>
                  </a:lnTo>
                  <a:lnTo>
                    <a:pt x="477596" y="26136"/>
                  </a:lnTo>
                  <a:lnTo>
                    <a:pt x="512229" y="26136"/>
                  </a:lnTo>
                  <a:lnTo>
                    <a:pt x="512229" y="0"/>
                  </a:lnTo>
                  <a:close/>
                </a:path>
                <a:path w="727710" h="163829">
                  <a:moveTo>
                    <a:pt x="621080" y="70370"/>
                  </a:moveTo>
                  <a:lnTo>
                    <a:pt x="618998" y="55753"/>
                  </a:lnTo>
                  <a:lnTo>
                    <a:pt x="612787" y="44437"/>
                  </a:lnTo>
                  <a:lnTo>
                    <a:pt x="602526" y="37134"/>
                  </a:lnTo>
                  <a:lnTo>
                    <a:pt x="588276" y="34544"/>
                  </a:lnTo>
                  <a:lnTo>
                    <a:pt x="579145" y="35560"/>
                  </a:lnTo>
                  <a:lnTo>
                    <a:pt x="571182" y="38569"/>
                  </a:lnTo>
                  <a:lnTo>
                    <a:pt x="564261" y="43497"/>
                  </a:lnTo>
                  <a:lnTo>
                    <a:pt x="558215" y="50266"/>
                  </a:lnTo>
                  <a:lnTo>
                    <a:pt x="557669" y="50266"/>
                  </a:lnTo>
                  <a:lnTo>
                    <a:pt x="557669" y="37465"/>
                  </a:lnTo>
                  <a:lnTo>
                    <a:pt x="524687" y="37465"/>
                  </a:lnTo>
                  <a:lnTo>
                    <a:pt x="524687" y="130695"/>
                  </a:lnTo>
                  <a:lnTo>
                    <a:pt x="559320" y="130695"/>
                  </a:lnTo>
                  <a:lnTo>
                    <a:pt x="559320" y="70370"/>
                  </a:lnTo>
                  <a:lnTo>
                    <a:pt x="564629" y="62699"/>
                  </a:lnTo>
                  <a:lnTo>
                    <a:pt x="582409" y="62699"/>
                  </a:lnTo>
                  <a:lnTo>
                    <a:pt x="586447" y="69100"/>
                  </a:lnTo>
                  <a:lnTo>
                    <a:pt x="586447" y="130695"/>
                  </a:lnTo>
                  <a:lnTo>
                    <a:pt x="621080" y="130695"/>
                  </a:lnTo>
                  <a:lnTo>
                    <a:pt x="621080" y="70370"/>
                  </a:lnTo>
                  <a:close/>
                </a:path>
                <a:path w="727710" h="163829">
                  <a:moveTo>
                    <a:pt x="727202" y="37477"/>
                  </a:moveTo>
                  <a:lnTo>
                    <a:pt x="694575" y="37477"/>
                  </a:lnTo>
                  <a:lnTo>
                    <a:pt x="694575" y="80619"/>
                  </a:lnTo>
                  <a:lnTo>
                    <a:pt x="693496" y="89128"/>
                  </a:lnTo>
                  <a:lnTo>
                    <a:pt x="690384" y="95910"/>
                  </a:lnTo>
                  <a:lnTo>
                    <a:pt x="685368" y="100393"/>
                  </a:lnTo>
                  <a:lnTo>
                    <a:pt x="678624" y="102006"/>
                  </a:lnTo>
                  <a:lnTo>
                    <a:pt x="672045" y="100418"/>
                  </a:lnTo>
                  <a:lnTo>
                    <a:pt x="667016" y="95973"/>
                  </a:lnTo>
                  <a:lnTo>
                    <a:pt x="663816" y="89204"/>
                  </a:lnTo>
                  <a:lnTo>
                    <a:pt x="662686" y="80619"/>
                  </a:lnTo>
                  <a:lnTo>
                    <a:pt x="663816" y="72009"/>
                  </a:lnTo>
                  <a:lnTo>
                    <a:pt x="667016" y="65379"/>
                  </a:lnTo>
                  <a:lnTo>
                    <a:pt x="672045" y="61099"/>
                  </a:lnTo>
                  <a:lnTo>
                    <a:pt x="678624" y="59588"/>
                  </a:lnTo>
                  <a:lnTo>
                    <a:pt x="685368" y="61226"/>
                  </a:lnTo>
                  <a:lnTo>
                    <a:pt x="690384" y="65709"/>
                  </a:lnTo>
                  <a:lnTo>
                    <a:pt x="693496" y="72390"/>
                  </a:lnTo>
                  <a:lnTo>
                    <a:pt x="694575" y="80619"/>
                  </a:lnTo>
                  <a:lnTo>
                    <a:pt x="694575" y="37477"/>
                  </a:lnTo>
                  <a:lnTo>
                    <a:pt x="694207" y="37477"/>
                  </a:lnTo>
                  <a:lnTo>
                    <a:pt x="694207" y="47713"/>
                  </a:lnTo>
                  <a:lnTo>
                    <a:pt x="693661" y="47713"/>
                  </a:lnTo>
                  <a:lnTo>
                    <a:pt x="689114" y="42265"/>
                  </a:lnTo>
                  <a:lnTo>
                    <a:pt x="683323" y="38112"/>
                  </a:lnTo>
                  <a:lnTo>
                    <a:pt x="676046" y="35471"/>
                  </a:lnTo>
                  <a:lnTo>
                    <a:pt x="667080" y="34544"/>
                  </a:lnTo>
                  <a:lnTo>
                    <a:pt x="651459" y="38214"/>
                  </a:lnTo>
                  <a:lnTo>
                    <a:pt x="639432" y="48298"/>
                  </a:lnTo>
                  <a:lnTo>
                    <a:pt x="631698" y="63385"/>
                  </a:lnTo>
                  <a:lnTo>
                    <a:pt x="628967" y="82080"/>
                  </a:lnTo>
                  <a:lnTo>
                    <a:pt x="632193" y="101307"/>
                  </a:lnTo>
                  <a:lnTo>
                    <a:pt x="640880" y="115074"/>
                  </a:lnTo>
                  <a:lnTo>
                    <a:pt x="653554" y="123367"/>
                  </a:lnTo>
                  <a:lnTo>
                    <a:pt x="668731" y="126136"/>
                  </a:lnTo>
                  <a:lnTo>
                    <a:pt x="676211" y="125349"/>
                  </a:lnTo>
                  <a:lnTo>
                    <a:pt x="682548" y="123164"/>
                  </a:lnTo>
                  <a:lnTo>
                    <a:pt x="687882" y="119811"/>
                  </a:lnTo>
                  <a:lnTo>
                    <a:pt x="692378" y="115531"/>
                  </a:lnTo>
                  <a:lnTo>
                    <a:pt x="693102" y="115531"/>
                  </a:lnTo>
                  <a:lnTo>
                    <a:pt x="693102" y="133629"/>
                  </a:lnTo>
                  <a:lnTo>
                    <a:pt x="689254" y="140208"/>
                  </a:lnTo>
                  <a:lnTo>
                    <a:pt x="669836" y="140208"/>
                  </a:lnTo>
                  <a:lnTo>
                    <a:pt x="665429" y="136182"/>
                  </a:lnTo>
                  <a:lnTo>
                    <a:pt x="664146" y="132346"/>
                  </a:lnTo>
                  <a:lnTo>
                    <a:pt x="630796" y="132346"/>
                  </a:lnTo>
                  <a:lnTo>
                    <a:pt x="635977" y="145897"/>
                  </a:lnTo>
                  <a:lnTo>
                    <a:pt x="646125" y="155549"/>
                  </a:lnTo>
                  <a:lnTo>
                    <a:pt x="660565" y="161328"/>
                  </a:lnTo>
                  <a:lnTo>
                    <a:pt x="678624" y="163245"/>
                  </a:lnTo>
                  <a:lnTo>
                    <a:pt x="688733" y="162674"/>
                  </a:lnTo>
                  <a:lnTo>
                    <a:pt x="722909" y="140208"/>
                  </a:lnTo>
                  <a:lnTo>
                    <a:pt x="727202" y="115531"/>
                  </a:lnTo>
                  <a:lnTo>
                    <a:pt x="727202" y="102006"/>
                  </a:lnTo>
                  <a:lnTo>
                    <a:pt x="727202" y="59588"/>
                  </a:lnTo>
                  <a:lnTo>
                    <a:pt x="727202" y="47713"/>
                  </a:lnTo>
                  <a:lnTo>
                    <a:pt x="727202" y="3747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28135" y="6820844"/>
              <a:ext cx="81368" cy="11640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32669" y="6822699"/>
              <a:ext cx="76288" cy="11253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29247" y="6822699"/>
              <a:ext cx="77812" cy="112534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629723" y="6822693"/>
              <a:ext cx="10160" cy="113030"/>
            </a:xfrm>
            <a:custGeom>
              <a:avLst/>
              <a:gdLst/>
              <a:ahLst/>
              <a:cxnLst/>
              <a:rect l="l" t="t" r="r" b="b"/>
              <a:pathLst>
                <a:path w="10160" h="113029">
                  <a:moveTo>
                    <a:pt x="9651" y="0"/>
                  </a:moveTo>
                  <a:lnTo>
                    <a:pt x="0" y="0"/>
                  </a:lnTo>
                  <a:lnTo>
                    <a:pt x="0" y="112534"/>
                  </a:lnTo>
                  <a:lnTo>
                    <a:pt x="9651" y="112534"/>
                  </a:lnTo>
                  <a:lnTo>
                    <a:pt x="965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67442" y="6822699"/>
              <a:ext cx="90157" cy="112534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777538" y="6822211"/>
              <a:ext cx="83820" cy="113030"/>
            </a:xfrm>
            <a:custGeom>
              <a:avLst/>
              <a:gdLst/>
              <a:ahLst/>
              <a:cxnLst/>
              <a:rect l="l" t="t" r="r" b="b"/>
              <a:pathLst>
                <a:path w="83820" h="113029">
                  <a:moveTo>
                    <a:pt x="8356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6880" y="8890"/>
                  </a:lnTo>
                  <a:lnTo>
                    <a:pt x="36880" y="113030"/>
                  </a:lnTo>
                  <a:lnTo>
                    <a:pt x="46685" y="113030"/>
                  </a:lnTo>
                  <a:lnTo>
                    <a:pt x="46685" y="8890"/>
                  </a:lnTo>
                  <a:lnTo>
                    <a:pt x="83566" y="8890"/>
                  </a:lnTo>
                  <a:lnTo>
                    <a:pt x="835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961317" y="6615036"/>
            <a:ext cx="323215" cy="321945"/>
            <a:chOff x="3961317" y="6615036"/>
            <a:chExt cx="323215" cy="321945"/>
          </a:xfrm>
        </p:grpSpPr>
        <p:sp>
          <p:nvSpPr>
            <p:cNvPr id="17" name="object 17"/>
            <p:cNvSpPr/>
            <p:nvPr/>
          </p:nvSpPr>
          <p:spPr>
            <a:xfrm>
              <a:off x="3961317" y="6615036"/>
              <a:ext cx="323215" cy="321945"/>
            </a:xfrm>
            <a:custGeom>
              <a:avLst/>
              <a:gdLst/>
              <a:ahLst/>
              <a:cxnLst/>
              <a:rect l="l" t="t" r="r" b="b"/>
              <a:pathLst>
                <a:path w="323214" h="321945">
                  <a:moveTo>
                    <a:pt x="161340" y="0"/>
                  </a:moveTo>
                  <a:lnTo>
                    <a:pt x="118451" y="5748"/>
                  </a:lnTo>
                  <a:lnTo>
                    <a:pt x="79910" y="21970"/>
                  </a:lnTo>
                  <a:lnTo>
                    <a:pt x="47256" y="47132"/>
                  </a:lnTo>
                  <a:lnTo>
                    <a:pt x="22028" y="79701"/>
                  </a:lnTo>
                  <a:lnTo>
                    <a:pt x="5763" y="118142"/>
                  </a:lnTo>
                  <a:lnTo>
                    <a:pt x="0" y="160921"/>
                  </a:lnTo>
                  <a:lnTo>
                    <a:pt x="5763" y="203701"/>
                  </a:lnTo>
                  <a:lnTo>
                    <a:pt x="22028" y="242141"/>
                  </a:lnTo>
                  <a:lnTo>
                    <a:pt x="47256" y="274710"/>
                  </a:lnTo>
                  <a:lnTo>
                    <a:pt x="79910" y="299872"/>
                  </a:lnTo>
                  <a:lnTo>
                    <a:pt x="118451" y="316095"/>
                  </a:lnTo>
                  <a:lnTo>
                    <a:pt x="161340" y="321843"/>
                  </a:lnTo>
                  <a:lnTo>
                    <a:pt x="204230" y="316095"/>
                  </a:lnTo>
                  <a:lnTo>
                    <a:pt x="242771" y="299872"/>
                  </a:lnTo>
                  <a:lnTo>
                    <a:pt x="275424" y="274710"/>
                  </a:lnTo>
                  <a:lnTo>
                    <a:pt x="300653" y="242141"/>
                  </a:lnTo>
                  <a:lnTo>
                    <a:pt x="316918" y="203701"/>
                  </a:lnTo>
                  <a:lnTo>
                    <a:pt x="322681" y="160921"/>
                  </a:lnTo>
                  <a:lnTo>
                    <a:pt x="316918" y="118142"/>
                  </a:lnTo>
                  <a:lnTo>
                    <a:pt x="300653" y="79701"/>
                  </a:lnTo>
                  <a:lnTo>
                    <a:pt x="275424" y="47132"/>
                  </a:lnTo>
                  <a:lnTo>
                    <a:pt x="242771" y="21970"/>
                  </a:lnTo>
                  <a:lnTo>
                    <a:pt x="204230" y="5748"/>
                  </a:lnTo>
                  <a:lnTo>
                    <a:pt x="1613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029457" y="6687703"/>
              <a:ext cx="185950" cy="176162"/>
            </a:xfrm>
            <a:prstGeom prst="rect">
              <a:avLst/>
            </a:prstGeom>
          </p:spPr>
        </p:pic>
      </p:grpSp>
      <p:sp>
        <p:nvSpPr>
          <p:cNvPr id="19" name="object 19"/>
          <p:cNvSpPr/>
          <p:nvPr/>
        </p:nvSpPr>
        <p:spPr>
          <a:xfrm>
            <a:off x="0" y="3485743"/>
            <a:ext cx="4091940" cy="571500"/>
          </a:xfrm>
          <a:custGeom>
            <a:avLst/>
            <a:gdLst/>
            <a:ahLst/>
            <a:cxnLst/>
            <a:rect l="l" t="t" r="r" b="b"/>
            <a:pathLst>
              <a:path w="4091940" h="571500">
                <a:moveTo>
                  <a:pt x="3805688" y="0"/>
                </a:moveTo>
                <a:lnTo>
                  <a:pt x="0" y="0"/>
                </a:lnTo>
                <a:lnTo>
                  <a:pt x="0" y="571411"/>
                </a:lnTo>
                <a:lnTo>
                  <a:pt x="3805688" y="571411"/>
                </a:lnTo>
                <a:lnTo>
                  <a:pt x="3852033" y="567671"/>
                </a:lnTo>
                <a:lnTo>
                  <a:pt x="3895996" y="556845"/>
                </a:lnTo>
                <a:lnTo>
                  <a:pt x="3936990" y="539521"/>
                </a:lnTo>
                <a:lnTo>
                  <a:pt x="3974427" y="516287"/>
                </a:lnTo>
                <a:lnTo>
                  <a:pt x="4007718" y="487730"/>
                </a:lnTo>
                <a:lnTo>
                  <a:pt x="4036275" y="454441"/>
                </a:lnTo>
                <a:lnTo>
                  <a:pt x="4059510" y="417006"/>
                </a:lnTo>
                <a:lnTo>
                  <a:pt x="4076834" y="376013"/>
                </a:lnTo>
                <a:lnTo>
                  <a:pt x="4087661" y="332053"/>
                </a:lnTo>
                <a:lnTo>
                  <a:pt x="4091400" y="285711"/>
                </a:lnTo>
                <a:lnTo>
                  <a:pt x="4087661" y="239367"/>
                </a:lnTo>
                <a:lnTo>
                  <a:pt x="4076834" y="195403"/>
                </a:lnTo>
                <a:lnTo>
                  <a:pt x="4059510" y="154409"/>
                </a:lnTo>
                <a:lnTo>
                  <a:pt x="4036275" y="116972"/>
                </a:lnTo>
                <a:lnTo>
                  <a:pt x="4007718" y="83681"/>
                </a:lnTo>
                <a:lnTo>
                  <a:pt x="3974427" y="55124"/>
                </a:lnTo>
                <a:lnTo>
                  <a:pt x="3936990" y="31890"/>
                </a:lnTo>
                <a:lnTo>
                  <a:pt x="3895996" y="14565"/>
                </a:lnTo>
                <a:lnTo>
                  <a:pt x="3852033" y="3739"/>
                </a:lnTo>
                <a:lnTo>
                  <a:pt x="3805688" y="0"/>
                </a:lnTo>
                <a:close/>
              </a:path>
            </a:pathLst>
          </a:custGeom>
          <a:solidFill>
            <a:srgbClr val="26AB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647701" y="251937"/>
            <a:ext cx="5262880" cy="1445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300" spc="5" dirty="0">
                <a:solidFill>
                  <a:srgbClr val="000000"/>
                </a:solidFill>
              </a:rPr>
              <a:t>E</a:t>
            </a:r>
            <a:r>
              <a:rPr sz="9300" spc="-745" dirty="0">
                <a:solidFill>
                  <a:srgbClr val="000000"/>
                </a:solidFill>
              </a:rPr>
              <a:t> </a:t>
            </a:r>
            <a:r>
              <a:rPr sz="9300" spc="10" dirty="0">
                <a:solidFill>
                  <a:srgbClr val="000000"/>
                </a:solidFill>
              </a:rPr>
              <a:t>V</a:t>
            </a:r>
            <a:r>
              <a:rPr sz="9300" spc="-930" dirty="0">
                <a:solidFill>
                  <a:srgbClr val="000000"/>
                </a:solidFill>
              </a:rPr>
              <a:t> </a:t>
            </a:r>
            <a:r>
              <a:rPr sz="9300" spc="5" dirty="0">
                <a:solidFill>
                  <a:srgbClr val="000000"/>
                </a:solidFill>
              </a:rPr>
              <a:t>E</a:t>
            </a:r>
            <a:r>
              <a:rPr sz="9300" spc="-555" dirty="0">
                <a:solidFill>
                  <a:srgbClr val="000000"/>
                </a:solidFill>
              </a:rPr>
              <a:t> </a:t>
            </a:r>
            <a:r>
              <a:rPr sz="9300" spc="10" dirty="0">
                <a:solidFill>
                  <a:srgbClr val="000000"/>
                </a:solidFill>
              </a:rPr>
              <a:t>N</a:t>
            </a:r>
            <a:r>
              <a:rPr sz="9300" spc="-555" dirty="0">
                <a:solidFill>
                  <a:srgbClr val="000000"/>
                </a:solidFill>
              </a:rPr>
              <a:t> </a:t>
            </a:r>
            <a:r>
              <a:rPr sz="9300" spc="5" dirty="0">
                <a:solidFill>
                  <a:srgbClr val="000000"/>
                </a:solidFill>
              </a:rPr>
              <a:t>T</a:t>
            </a:r>
            <a:endParaRPr sz="9300"/>
          </a:p>
        </p:txBody>
      </p:sp>
      <p:sp>
        <p:nvSpPr>
          <p:cNvPr id="21" name="object 21"/>
          <p:cNvSpPr txBox="1"/>
          <p:nvPr/>
        </p:nvSpPr>
        <p:spPr>
          <a:xfrm>
            <a:off x="647701" y="1215912"/>
            <a:ext cx="8526145" cy="1445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300" spc="5" dirty="0">
                <a:latin typeface="Gotham Bold"/>
                <a:cs typeface="Gotham Bold"/>
              </a:rPr>
              <a:t>P</a:t>
            </a:r>
            <a:r>
              <a:rPr sz="9300" spc="-555" dirty="0">
                <a:latin typeface="Gotham Bold"/>
                <a:cs typeface="Gotham Bold"/>
              </a:rPr>
              <a:t> </a:t>
            </a:r>
            <a:r>
              <a:rPr sz="9300" spc="5" dirty="0">
                <a:latin typeface="Gotham Bold"/>
                <a:cs typeface="Gotham Bold"/>
              </a:rPr>
              <a:t>L</a:t>
            </a:r>
            <a:r>
              <a:rPr sz="9300" spc="-930" dirty="0">
                <a:latin typeface="Gotham Bold"/>
                <a:cs typeface="Gotham Bold"/>
              </a:rPr>
              <a:t> </a:t>
            </a:r>
            <a:r>
              <a:rPr sz="9300" spc="10" dirty="0">
                <a:latin typeface="Gotham Bold"/>
                <a:cs typeface="Gotham Bold"/>
              </a:rPr>
              <a:t>A</a:t>
            </a:r>
            <a:r>
              <a:rPr sz="9300" spc="-555" dirty="0">
                <a:latin typeface="Gotham Bold"/>
                <a:cs typeface="Gotham Bold"/>
              </a:rPr>
              <a:t> </a:t>
            </a:r>
            <a:r>
              <a:rPr sz="9300" spc="10" dirty="0">
                <a:latin typeface="Gotham Bold"/>
                <a:cs typeface="Gotham Bold"/>
              </a:rPr>
              <a:t>N</a:t>
            </a:r>
            <a:r>
              <a:rPr sz="9300" spc="-555" dirty="0">
                <a:latin typeface="Gotham Bold"/>
                <a:cs typeface="Gotham Bold"/>
              </a:rPr>
              <a:t> </a:t>
            </a:r>
            <a:r>
              <a:rPr sz="9300" spc="10" dirty="0">
                <a:latin typeface="Gotham Bold"/>
                <a:cs typeface="Gotham Bold"/>
              </a:rPr>
              <a:t>N</a:t>
            </a:r>
            <a:r>
              <a:rPr sz="9300" spc="-555" dirty="0">
                <a:latin typeface="Gotham Bold"/>
                <a:cs typeface="Gotham Bold"/>
              </a:rPr>
              <a:t> </a:t>
            </a:r>
            <a:r>
              <a:rPr sz="9300" dirty="0">
                <a:latin typeface="Gotham Bold"/>
                <a:cs typeface="Gotham Bold"/>
              </a:rPr>
              <a:t>I</a:t>
            </a:r>
            <a:r>
              <a:rPr sz="9300" spc="-555" dirty="0">
                <a:latin typeface="Gotham Bold"/>
                <a:cs typeface="Gotham Bold"/>
              </a:rPr>
              <a:t> </a:t>
            </a:r>
            <a:r>
              <a:rPr sz="9300" spc="10" dirty="0">
                <a:latin typeface="Gotham Bold"/>
                <a:cs typeface="Gotham Bold"/>
              </a:rPr>
              <a:t>N</a:t>
            </a:r>
            <a:r>
              <a:rPr sz="9300" spc="-745" dirty="0">
                <a:latin typeface="Gotham Bold"/>
                <a:cs typeface="Gotham Bold"/>
              </a:rPr>
              <a:t> </a:t>
            </a:r>
            <a:r>
              <a:rPr sz="9300" spc="10" dirty="0">
                <a:latin typeface="Gotham Bold"/>
                <a:cs typeface="Gotham Bold"/>
              </a:rPr>
              <a:t>G</a:t>
            </a:r>
            <a:endParaRPr sz="9300">
              <a:latin typeface="Gotham Bold"/>
              <a:cs typeface="Gotham 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7701" y="2179888"/>
            <a:ext cx="5945505" cy="1445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300" spc="5" dirty="0">
                <a:latin typeface="Gotham Bold"/>
                <a:cs typeface="Gotham Bold"/>
              </a:rPr>
              <a:t>S</a:t>
            </a:r>
            <a:r>
              <a:rPr sz="9300" spc="-575" dirty="0">
                <a:latin typeface="Gotham Bold"/>
                <a:cs typeface="Gotham Bold"/>
              </a:rPr>
              <a:t> </a:t>
            </a:r>
            <a:r>
              <a:rPr sz="9300" spc="5" dirty="0">
                <a:latin typeface="Gotham Bold"/>
                <a:cs typeface="Gotham Bold"/>
              </a:rPr>
              <a:t>P</a:t>
            </a:r>
            <a:r>
              <a:rPr sz="9300" spc="-570" dirty="0">
                <a:latin typeface="Gotham Bold"/>
                <a:cs typeface="Gotham Bold"/>
              </a:rPr>
              <a:t> </a:t>
            </a:r>
            <a:r>
              <a:rPr sz="9300" spc="5" dirty="0">
                <a:latin typeface="Gotham Bold"/>
                <a:cs typeface="Gotham Bold"/>
              </a:rPr>
              <a:t>R</a:t>
            </a:r>
            <a:r>
              <a:rPr sz="9300" spc="-570" dirty="0">
                <a:latin typeface="Gotham Bold"/>
                <a:cs typeface="Gotham Bold"/>
              </a:rPr>
              <a:t> </a:t>
            </a:r>
            <a:r>
              <a:rPr sz="9300" dirty="0">
                <a:latin typeface="Gotham Bold"/>
                <a:cs typeface="Gotham Bold"/>
              </a:rPr>
              <a:t>I</a:t>
            </a:r>
            <a:r>
              <a:rPr sz="9300" spc="-570" dirty="0">
                <a:latin typeface="Gotham Bold"/>
                <a:cs typeface="Gotham Bold"/>
              </a:rPr>
              <a:t> </a:t>
            </a:r>
            <a:r>
              <a:rPr sz="9300" spc="10" dirty="0">
                <a:latin typeface="Gotham Bold"/>
                <a:cs typeface="Gotham Bold"/>
              </a:rPr>
              <a:t>N</a:t>
            </a:r>
            <a:r>
              <a:rPr sz="9300" spc="-570" dirty="0">
                <a:latin typeface="Gotham Bold"/>
                <a:cs typeface="Gotham Bold"/>
              </a:rPr>
              <a:t> </a:t>
            </a:r>
            <a:r>
              <a:rPr sz="9300" spc="5" dirty="0">
                <a:latin typeface="Gotham Bold"/>
                <a:cs typeface="Gotham Bold"/>
              </a:rPr>
              <a:t>T</a:t>
            </a:r>
            <a:endParaRPr sz="9300" dirty="0">
              <a:latin typeface="Gotham Bold"/>
              <a:cs typeface="Gotham Bold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body" idx="1"/>
          </p:nvPr>
        </p:nvSpPr>
        <p:spPr>
          <a:xfrm>
            <a:off x="647700" y="3571870"/>
            <a:ext cx="8585199" cy="3049553"/>
          </a:xfrm>
          <a:prstGeom prst="rect">
            <a:avLst/>
          </a:prstGeom>
        </p:spPr>
        <p:txBody>
          <a:bodyPr vert="horz" wrap="square" lIns="0" tIns="322580" rIns="0" bIns="0" rtlCol="0">
            <a:spAutoFit/>
          </a:bodyPr>
          <a:lstStyle/>
          <a:p>
            <a:pPr marL="88265" marR="4203700">
              <a:lnSpc>
                <a:spcPct val="100000"/>
              </a:lnSpc>
              <a:spcBef>
                <a:spcPts val="560"/>
              </a:spcBef>
            </a:pPr>
            <a:endParaRPr lang="fi-FI" sz="1600" spc="-10" dirty="0">
              <a:latin typeface="Gotham-Book"/>
              <a:cs typeface="Gotham-Book"/>
            </a:endParaRPr>
          </a:p>
          <a:p>
            <a:pPr marL="88265" marR="4203700">
              <a:lnSpc>
                <a:spcPct val="100000"/>
              </a:lnSpc>
              <a:spcBef>
                <a:spcPts val="560"/>
              </a:spcBef>
            </a:pPr>
            <a:endParaRPr lang="en-FI" sz="1600" spc="-10" dirty="0">
              <a:latin typeface="Gotham-Book"/>
              <a:cs typeface="Gotham-Book"/>
            </a:endParaRPr>
          </a:p>
          <a:p>
            <a:pPr marL="88265" marR="4203700">
              <a:lnSpc>
                <a:spcPct val="100000"/>
              </a:lnSpc>
              <a:spcBef>
                <a:spcPts val="560"/>
              </a:spcBef>
            </a:pPr>
            <a:br>
              <a:rPr lang="fi-FI" sz="1300" spc="-20" dirty="0">
                <a:latin typeface="Gotham-Book"/>
                <a:cs typeface="Gotham-Book"/>
              </a:rPr>
            </a:br>
            <a:endParaRPr lang="fi-FI" sz="1300" spc="-20" dirty="0">
              <a:latin typeface="Gotham-Book"/>
              <a:cs typeface="Gotham-Book"/>
            </a:endParaRPr>
          </a:p>
          <a:p>
            <a:pPr marL="88265" marR="4203700">
              <a:spcBef>
                <a:spcPts val="560"/>
              </a:spcBef>
            </a:pPr>
            <a:br>
              <a:rPr lang="fi-FI" sz="1300" spc="-20" dirty="0">
                <a:latin typeface="Gotham-Book"/>
                <a:cs typeface="Gotham-Book"/>
              </a:rPr>
            </a:br>
            <a:br>
              <a:rPr lang="fi-FI" sz="1300" spc="-20" dirty="0">
                <a:latin typeface="Gotham-Book"/>
                <a:cs typeface="Gotham-Book"/>
              </a:rPr>
            </a:b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Note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! </a:t>
            </a: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This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 </a:t>
            </a: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workbook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 copy is </a:t>
            </a: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delivered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 </a:t>
            </a: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exclusively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 to AJK </a:t>
            </a: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students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 and is copyright </a:t>
            </a: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protected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. </a:t>
            </a: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Please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 </a:t>
            </a: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do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 </a:t>
            </a: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not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 </a:t>
            </a:r>
            <a:r>
              <a:rPr lang="fi-FI" sz="1200" dirty="0" err="1">
                <a:latin typeface="Gotham Medium" pitchFamily="2" charset="0"/>
                <a:cs typeface="Gotham Medium" pitchFamily="2" charset="0"/>
              </a:rPr>
              <a:t>share</a:t>
            </a:r>
            <a:r>
              <a:rPr lang="fi-FI" sz="1200" dirty="0">
                <a:latin typeface="Gotham Medium" pitchFamily="2" charset="0"/>
                <a:cs typeface="Gotham Medium" pitchFamily="2" charset="0"/>
              </a:rPr>
              <a:t>.</a:t>
            </a:r>
            <a:br>
              <a:rPr lang="fi-FI" sz="1200" dirty="0">
                <a:latin typeface="Gotham Medium" pitchFamily="2" charset="0"/>
                <a:cs typeface="Gotham Medium" pitchFamily="2" charset="0"/>
              </a:rPr>
            </a:br>
            <a:br>
              <a:rPr lang="fi-FI" sz="1200" dirty="0">
                <a:latin typeface="Gotham Medium" pitchFamily="2" charset="0"/>
                <a:cs typeface="Gotham Medium" pitchFamily="2" charset="0"/>
              </a:rPr>
            </a:br>
            <a:r>
              <a:rPr lang="en-FI" sz="1200" dirty="0">
                <a:solidFill>
                  <a:srgbClr val="000000"/>
                </a:solidFill>
                <a:latin typeface="Gotham Medium" pitchFamily="2" charset="0"/>
                <a:cs typeface="Gotham Medium" pitchFamily="2" charset="0"/>
              </a:rPr>
              <a:t>© Event Entrepreneur &amp; Event Planning Sprint</a:t>
            </a:r>
            <a:endParaRPr lang="en-FI" sz="1200" dirty="0">
              <a:latin typeface="Gotham Medium" pitchFamily="2" charset="0"/>
              <a:cs typeface="Gotham Medium" pitchFamily="2" charset="0"/>
            </a:endParaRPr>
          </a:p>
          <a:p>
            <a:pPr marL="88265" marR="4203700">
              <a:lnSpc>
                <a:spcPct val="100000"/>
              </a:lnSpc>
              <a:spcBef>
                <a:spcPts val="560"/>
              </a:spcBef>
            </a:pPr>
            <a:endParaRPr lang="fi-FI" sz="1300" dirty="0"/>
          </a:p>
        </p:txBody>
      </p:sp>
      <p:sp>
        <p:nvSpPr>
          <p:cNvPr id="24" name="object 24"/>
          <p:cNvSpPr txBox="1"/>
          <p:nvPr/>
        </p:nvSpPr>
        <p:spPr>
          <a:xfrm>
            <a:off x="702076" y="3476625"/>
            <a:ext cx="3195955" cy="555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450" spc="165" dirty="0">
                <a:solidFill>
                  <a:srgbClr val="FFFFFF"/>
                </a:solidFill>
                <a:latin typeface="Gotham Bold"/>
                <a:cs typeface="Gotham Bold"/>
              </a:rPr>
              <a:t>W</a:t>
            </a:r>
            <a:r>
              <a:rPr sz="3450" spc="295" dirty="0">
                <a:solidFill>
                  <a:srgbClr val="FFFFFF"/>
                </a:solidFill>
                <a:latin typeface="Gotham Bold"/>
                <a:cs typeface="Gotham Bold"/>
              </a:rPr>
              <a:t>ORKBOOK</a:t>
            </a:r>
            <a:endParaRPr sz="3450" dirty="0">
              <a:latin typeface="Gotham Bold"/>
              <a:cs typeface="Gotham 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74004" y="0"/>
            <a:ext cx="5618480" cy="6210300"/>
          </a:xfrm>
          <a:custGeom>
            <a:avLst/>
            <a:gdLst/>
            <a:ahLst/>
            <a:cxnLst/>
            <a:rect l="l" t="t" r="r" b="b"/>
            <a:pathLst>
              <a:path w="5618480" h="6210300">
                <a:moveTo>
                  <a:pt x="46935" y="0"/>
                </a:moveTo>
                <a:lnTo>
                  <a:pt x="40339" y="52165"/>
                </a:lnTo>
                <a:lnTo>
                  <a:pt x="34831" y="99299"/>
                </a:lnTo>
                <a:lnTo>
                  <a:pt x="29719" y="146554"/>
                </a:lnTo>
                <a:lnTo>
                  <a:pt x="25007" y="193928"/>
                </a:lnTo>
                <a:lnTo>
                  <a:pt x="20696" y="241420"/>
                </a:lnTo>
                <a:lnTo>
                  <a:pt x="16787" y="289027"/>
                </a:lnTo>
                <a:lnTo>
                  <a:pt x="13282" y="336749"/>
                </a:lnTo>
                <a:lnTo>
                  <a:pt x="10183" y="384582"/>
                </a:lnTo>
                <a:lnTo>
                  <a:pt x="7491" y="432526"/>
                </a:lnTo>
                <a:lnTo>
                  <a:pt x="5209" y="480579"/>
                </a:lnTo>
                <a:lnTo>
                  <a:pt x="3338" y="528739"/>
                </a:lnTo>
                <a:lnTo>
                  <a:pt x="1880" y="577005"/>
                </a:lnTo>
                <a:lnTo>
                  <a:pt x="837" y="625374"/>
                </a:lnTo>
                <a:lnTo>
                  <a:pt x="209" y="673845"/>
                </a:lnTo>
                <a:lnTo>
                  <a:pt x="0" y="722416"/>
                </a:lnTo>
                <a:lnTo>
                  <a:pt x="209" y="770988"/>
                </a:lnTo>
                <a:lnTo>
                  <a:pt x="837" y="819459"/>
                </a:lnTo>
                <a:lnTo>
                  <a:pt x="1880" y="867829"/>
                </a:lnTo>
                <a:lnTo>
                  <a:pt x="3338" y="916094"/>
                </a:lnTo>
                <a:lnTo>
                  <a:pt x="5209" y="964255"/>
                </a:lnTo>
                <a:lnTo>
                  <a:pt x="7491" y="1012308"/>
                </a:lnTo>
                <a:lnTo>
                  <a:pt x="10183" y="1060253"/>
                </a:lnTo>
                <a:lnTo>
                  <a:pt x="13282" y="1108087"/>
                </a:lnTo>
                <a:lnTo>
                  <a:pt x="16787" y="1155808"/>
                </a:lnTo>
                <a:lnTo>
                  <a:pt x="20696" y="1203416"/>
                </a:lnTo>
                <a:lnTo>
                  <a:pt x="25007" y="1250908"/>
                </a:lnTo>
                <a:lnTo>
                  <a:pt x="29719" y="1298282"/>
                </a:lnTo>
                <a:lnTo>
                  <a:pt x="34831" y="1345538"/>
                </a:lnTo>
                <a:lnTo>
                  <a:pt x="40339" y="1392672"/>
                </a:lnTo>
                <a:lnTo>
                  <a:pt x="46243" y="1439684"/>
                </a:lnTo>
                <a:lnTo>
                  <a:pt x="52541" y="1486571"/>
                </a:lnTo>
                <a:lnTo>
                  <a:pt x="59231" y="1533332"/>
                </a:lnTo>
                <a:lnTo>
                  <a:pt x="66312" y="1579966"/>
                </a:lnTo>
                <a:lnTo>
                  <a:pt x="73781" y="1626469"/>
                </a:lnTo>
                <a:lnTo>
                  <a:pt x="81637" y="1672842"/>
                </a:lnTo>
                <a:lnTo>
                  <a:pt x="89879" y="1719081"/>
                </a:lnTo>
                <a:lnTo>
                  <a:pt x="98503" y="1765186"/>
                </a:lnTo>
                <a:lnTo>
                  <a:pt x="107510" y="1811154"/>
                </a:lnTo>
                <a:lnTo>
                  <a:pt x="116897" y="1856984"/>
                </a:lnTo>
                <a:lnTo>
                  <a:pt x="126662" y="1902675"/>
                </a:lnTo>
                <a:lnTo>
                  <a:pt x="136804" y="1948223"/>
                </a:lnTo>
                <a:lnTo>
                  <a:pt x="147321" y="1993628"/>
                </a:lnTo>
                <a:lnTo>
                  <a:pt x="158211" y="2038888"/>
                </a:lnTo>
                <a:lnTo>
                  <a:pt x="169473" y="2084001"/>
                </a:lnTo>
                <a:lnTo>
                  <a:pt x="181104" y="2128966"/>
                </a:lnTo>
                <a:lnTo>
                  <a:pt x="193103" y="2173780"/>
                </a:lnTo>
                <a:lnTo>
                  <a:pt x="205469" y="2218442"/>
                </a:lnTo>
                <a:lnTo>
                  <a:pt x="218199" y="2262951"/>
                </a:lnTo>
                <a:lnTo>
                  <a:pt x="231293" y="2307304"/>
                </a:lnTo>
                <a:lnTo>
                  <a:pt x="244747" y="2351500"/>
                </a:lnTo>
                <a:lnTo>
                  <a:pt x="258561" y="2395537"/>
                </a:lnTo>
                <a:lnTo>
                  <a:pt x="272733" y="2439413"/>
                </a:lnTo>
                <a:lnTo>
                  <a:pt x="287260" y="2483127"/>
                </a:lnTo>
                <a:lnTo>
                  <a:pt x="302142" y="2526676"/>
                </a:lnTo>
                <a:lnTo>
                  <a:pt x="317376" y="2570060"/>
                </a:lnTo>
                <a:lnTo>
                  <a:pt x="332962" y="2613277"/>
                </a:lnTo>
                <a:lnTo>
                  <a:pt x="348896" y="2656324"/>
                </a:lnTo>
                <a:lnTo>
                  <a:pt x="365178" y="2699200"/>
                </a:lnTo>
                <a:lnTo>
                  <a:pt x="381806" y="2741903"/>
                </a:lnTo>
                <a:lnTo>
                  <a:pt x="398777" y="2784432"/>
                </a:lnTo>
                <a:lnTo>
                  <a:pt x="416091" y="2826784"/>
                </a:lnTo>
                <a:lnTo>
                  <a:pt x="433745" y="2868959"/>
                </a:lnTo>
                <a:lnTo>
                  <a:pt x="451739" y="2910954"/>
                </a:lnTo>
                <a:lnTo>
                  <a:pt x="470069" y="2952767"/>
                </a:lnTo>
                <a:lnTo>
                  <a:pt x="488734" y="2994397"/>
                </a:lnTo>
                <a:lnTo>
                  <a:pt x="507734" y="3035843"/>
                </a:lnTo>
                <a:lnTo>
                  <a:pt x="527065" y="3077102"/>
                </a:lnTo>
                <a:lnTo>
                  <a:pt x="546726" y="3118173"/>
                </a:lnTo>
                <a:lnTo>
                  <a:pt x="566716" y="3159053"/>
                </a:lnTo>
                <a:lnTo>
                  <a:pt x="587033" y="3199742"/>
                </a:lnTo>
                <a:lnTo>
                  <a:pt x="607675" y="3240238"/>
                </a:lnTo>
                <a:lnTo>
                  <a:pt x="628640" y="3280538"/>
                </a:lnTo>
                <a:lnTo>
                  <a:pt x="649926" y="3320641"/>
                </a:lnTo>
                <a:lnTo>
                  <a:pt x="671533" y="3360546"/>
                </a:lnTo>
                <a:lnTo>
                  <a:pt x="693458" y="3400250"/>
                </a:lnTo>
                <a:lnTo>
                  <a:pt x="715699" y="3439752"/>
                </a:lnTo>
                <a:lnTo>
                  <a:pt x="738255" y="3479050"/>
                </a:lnTo>
                <a:lnTo>
                  <a:pt x="761124" y="3518142"/>
                </a:lnTo>
                <a:lnTo>
                  <a:pt x="784304" y="3557028"/>
                </a:lnTo>
                <a:lnTo>
                  <a:pt x="807794" y="3595704"/>
                </a:lnTo>
                <a:lnTo>
                  <a:pt x="831592" y="3634169"/>
                </a:lnTo>
                <a:lnTo>
                  <a:pt x="855695" y="3672422"/>
                </a:lnTo>
                <a:lnTo>
                  <a:pt x="880104" y="3710461"/>
                </a:lnTo>
                <a:lnTo>
                  <a:pt x="904815" y="3748284"/>
                </a:lnTo>
                <a:lnTo>
                  <a:pt x="929827" y="3785889"/>
                </a:lnTo>
                <a:lnTo>
                  <a:pt x="955138" y="3823275"/>
                </a:lnTo>
                <a:lnTo>
                  <a:pt x="980746" y="3860440"/>
                </a:lnTo>
                <a:lnTo>
                  <a:pt x="1006651" y="3897381"/>
                </a:lnTo>
                <a:lnTo>
                  <a:pt x="1032850" y="3934098"/>
                </a:lnTo>
                <a:lnTo>
                  <a:pt x="1059341" y="3970589"/>
                </a:lnTo>
                <a:lnTo>
                  <a:pt x="1086122" y="4006852"/>
                </a:lnTo>
                <a:lnTo>
                  <a:pt x="1113193" y="4042885"/>
                </a:lnTo>
                <a:lnTo>
                  <a:pt x="1140551" y="4078687"/>
                </a:lnTo>
                <a:lnTo>
                  <a:pt x="1168194" y="4114255"/>
                </a:lnTo>
                <a:lnTo>
                  <a:pt x="1196121" y="4149588"/>
                </a:lnTo>
                <a:lnTo>
                  <a:pt x="1224330" y="4184685"/>
                </a:lnTo>
                <a:lnTo>
                  <a:pt x="1252819" y="4219543"/>
                </a:lnTo>
                <a:lnTo>
                  <a:pt x="1281587" y="4254161"/>
                </a:lnTo>
                <a:lnTo>
                  <a:pt x="1310632" y="4288538"/>
                </a:lnTo>
                <a:lnTo>
                  <a:pt x="1339953" y="4322670"/>
                </a:lnTo>
                <a:lnTo>
                  <a:pt x="1369546" y="4356558"/>
                </a:lnTo>
                <a:lnTo>
                  <a:pt x="1399411" y="4390198"/>
                </a:lnTo>
                <a:lnTo>
                  <a:pt x="1429547" y="4423589"/>
                </a:lnTo>
                <a:lnTo>
                  <a:pt x="1459950" y="4456730"/>
                </a:lnTo>
                <a:lnTo>
                  <a:pt x="1490621" y="4489619"/>
                </a:lnTo>
                <a:lnTo>
                  <a:pt x="1521556" y="4522254"/>
                </a:lnTo>
                <a:lnTo>
                  <a:pt x="1552754" y="4554633"/>
                </a:lnTo>
                <a:lnTo>
                  <a:pt x="1584213" y="4586755"/>
                </a:lnTo>
                <a:lnTo>
                  <a:pt x="1615933" y="4618617"/>
                </a:lnTo>
                <a:lnTo>
                  <a:pt x="1647910" y="4650219"/>
                </a:lnTo>
                <a:lnTo>
                  <a:pt x="1680144" y="4681558"/>
                </a:lnTo>
                <a:lnTo>
                  <a:pt x="1712632" y="4712633"/>
                </a:lnTo>
                <a:lnTo>
                  <a:pt x="1745372" y="4743442"/>
                </a:lnTo>
                <a:lnTo>
                  <a:pt x="1778364" y="4773983"/>
                </a:lnTo>
                <a:lnTo>
                  <a:pt x="1811606" y="4804254"/>
                </a:lnTo>
                <a:lnTo>
                  <a:pt x="1845095" y="4834254"/>
                </a:lnTo>
                <a:lnTo>
                  <a:pt x="1878830" y="4863982"/>
                </a:lnTo>
                <a:lnTo>
                  <a:pt x="1912809" y="4893434"/>
                </a:lnTo>
                <a:lnTo>
                  <a:pt x="1947031" y="4922610"/>
                </a:lnTo>
                <a:lnTo>
                  <a:pt x="1981493" y="4951508"/>
                </a:lnTo>
                <a:lnTo>
                  <a:pt x="2016194" y="4980126"/>
                </a:lnTo>
                <a:lnTo>
                  <a:pt x="2051133" y="5008463"/>
                </a:lnTo>
                <a:lnTo>
                  <a:pt x="2086308" y="5036516"/>
                </a:lnTo>
                <a:lnTo>
                  <a:pt x="2121716" y="5064284"/>
                </a:lnTo>
                <a:lnTo>
                  <a:pt x="2157356" y="5091766"/>
                </a:lnTo>
                <a:lnTo>
                  <a:pt x="2193227" y="5118958"/>
                </a:lnTo>
                <a:lnTo>
                  <a:pt x="2229327" y="5145861"/>
                </a:lnTo>
                <a:lnTo>
                  <a:pt x="2265654" y="5172472"/>
                </a:lnTo>
                <a:lnTo>
                  <a:pt x="2302206" y="5198789"/>
                </a:lnTo>
                <a:lnTo>
                  <a:pt x="2338981" y="5224810"/>
                </a:lnTo>
                <a:lnTo>
                  <a:pt x="2375979" y="5250534"/>
                </a:lnTo>
                <a:lnTo>
                  <a:pt x="2413196" y="5275960"/>
                </a:lnTo>
                <a:lnTo>
                  <a:pt x="2450632" y="5301085"/>
                </a:lnTo>
                <a:lnTo>
                  <a:pt x="2488285" y="5325907"/>
                </a:lnTo>
                <a:lnTo>
                  <a:pt x="2526153" y="5350426"/>
                </a:lnTo>
                <a:lnTo>
                  <a:pt x="2564234" y="5374638"/>
                </a:lnTo>
                <a:lnTo>
                  <a:pt x="2602526" y="5398543"/>
                </a:lnTo>
                <a:lnTo>
                  <a:pt x="2641028" y="5422139"/>
                </a:lnTo>
                <a:lnTo>
                  <a:pt x="2679739" y="5445424"/>
                </a:lnTo>
                <a:lnTo>
                  <a:pt x="2718655" y="5468397"/>
                </a:lnTo>
                <a:lnTo>
                  <a:pt x="2757777" y="5491054"/>
                </a:lnTo>
                <a:lnTo>
                  <a:pt x="2797101" y="5513396"/>
                </a:lnTo>
                <a:lnTo>
                  <a:pt x="2836626" y="5535420"/>
                </a:lnTo>
                <a:lnTo>
                  <a:pt x="2876351" y="5557124"/>
                </a:lnTo>
                <a:lnTo>
                  <a:pt x="2916274" y="5578507"/>
                </a:lnTo>
                <a:lnTo>
                  <a:pt x="2956393" y="5599566"/>
                </a:lnTo>
                <a:lnTo>
                  <a:pt x="2996706" y="5620301"/>
                </a:lnTo>
                <a:lnTo>
                  <a:pt x="3037212" y="5640710"/>
                </a:lnTo>
                <a:lnTo>
                  <a:pt x="3077909" y="5660790"/>
                </a:lnTo>
                <a:lnTo>
                  <a:pt x="3118795" y="5680540"/>
                </a:lnTo>
                <a:lnTo>
                  <a:pt x="3159868" y="5699959"/>
                </a:lnTo>
                <a:lnTo>
                  <a:pt x="3201127" y="5719044"/>
                </a:lnTo>
                <a:lnTo>
                  <a:pt x="3242570" y="5737794"/>
                </a:lnTo>
                <a:lnTo>
                  <a:pt x="3284195" y="5756207"/>
                </a:lnTo>
                <a:lnTo>
                  <a:pt x="3326001" y="5774281"/>
                </a:lnTo>
                <a:lnTo>
                  <a:pt x="3410148" y="5809407"/>
                </a:lnTo>
                <a:lnTo>
                  <a:pt x="3494996" y="5843158"/>
                </a:lnTo>
                <a:lnTo>
                  <a:pt x="3580533" y="5875519"/>
                </a:lnTo>
                <a:lnTo>
                  <a:pt x="3666743" y="5906478"/>
                </a:lnTo>
                <a:lnTo>
                  <a:pt x="3753614" y="5936021"/>
                </a:lnTo>
                <a:lnTo>
                  <a:pt x="3841131" y="5964132"/>
                </a:lnTo>
                <a:lnTo>
                  <a:pt x="3929281" y="5990800"/>
                </a:lnTo>
                <a:lnTo>
                  <a:pt x="4018051" y="6016009"/>
                </a:lnTo>
                <a:lnTo>
                  <a:pt x="4107426" y="6039746"/>
                </a:lnTo>
                <a:lnTo>
                  <a:pt x="4197392" y="6061998"/>
                </a:lnTo>
                <a:lnTo>
                  <a:pt x="4287936" y="6082750"/>
                </a:lnTo>
                <a:lnTo>
                  <a:pt x="4379044" y="6101989"/>
                </a:lnTo>
                <a:lnTo>
                  <a:pt x="4470703" y="6119700"/>
                </a:lnTo>
                <a:lnTo>
                  <a:pt x="4562898" y="6135870"/>
                </a:lnTo>
                <a:lnTo>
                  <a:pt x="4655615" y="6150486"/>
                </a:lnTo>
                <a:lnTo>
                  <a:pt x="4748842" y="6163532"/>
                </a:lnTo>
                <a:lnTo>
                  <a:pt x="4842564" y="6174996"/>
                </a:lnTo>
                <a:lnTo>
                  <a:pt x="4936768" y="6184864"/>
                </a:lnTo>
                <a:lnTo>
                  <a:pt x="5031439" y="6193122"/>
                </a:lnTo>
                <a:lnTo>
                  <a:pt x="5126564" y="6199755"/>
                </a:lnTo>
                <a:lnTo>
                  <a:pt x="5222130" y="6204751"/>
                </a:lnTo>
                <a:lnTo>
                  <a:pt x="5318122" y="6208095"/>
                </a:lnTo>
                <a:lnTo>
                  <a:pt x="5366273" y="6209144"/>
                </a:lnTo>
                <a:lnTo>
                  <a:pt x="5414526" y="6209774"/>
                </a:lnTo>
                <a:lnTo>
                  <a:pt x="5462879" y="6209985"/>
                </a:lnTo>
                <a:lnTo>
                  <a:pt x="5559485" y="6209144"/>
                </a:lnTo>
                <a:lnTo>
                  <a:pt x="5617998" y="6207780"/>
                </a:lnTo>
                <a:lnTo>
                  <a:pt x="46935" y="0"/>
                </a:lnTo>
                <a:close/>
              </a:path>
            </a:pathLst>
          </a:custGeom>
          <a:solidFill>
            <a:srgbClr val="E63D72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9001238" y="6863536"/>
            <a:ext cx="920115" cy="239395"/>
            <a:chOff x="9001238" y="6863536"/>
            <a:chExt cx="920115" cy="2393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1238" y="6868966"/>
              <a:ext cx="352342" cy="9353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9380525" y="6863536"/>
              <a:ext cx="540385" cy="121285"/>
            </a:xfrm>
            <a:custGeom>
              <a:avLst/>
              <a:gdLst/>
              <a:ahLst/>
              <a:cxnLst/>
              <a:rect l="l" t="t" r="r" b="b"/>
              <a:pathLst>
                <a:path w="540384" h="121284">
                  <a:moveTo>
                    <a:pt x="75933" y="62318"/>
                  </a:moveTo>
                  <a:lnTo>
                    <a:pt x="49809" y="26428"/>
                  </a:lnTo>
                  <a:lnTo>
                    <a:pt x="49809" y="52819"/>
                  </a:lnTo>
                  <a:lnTo>
                    <a:pt x="49809" y="73990"/>
                  </a:lnTo>
                  <a:lnTo>
                    <a:pt x="45453" y="80505"/>
                  </a:lnTo>
                  <a:lnTo>
                    <a:pt x="29946" y="80505"/>
                  </a:lnTo>
                  <a:lnTo>
                    <a:pt x="24765" y="73444"/>
                  </a:lnTo>
                  <a:lnTo>
                    <a:pt x="24765" y="53492"/>
                  </a:lnTo>
                  <a:lnTo>
                    <a:pt x="29946" y="46164"/>
                  </a:lnTo>
                  <a:lnTo>
                    <a:pt x="45453" y="46164"/>
                  </a:lnTo>
                  <a:lnTo>
                    <a:pt x="49809" y="52819"/>
                  </a:lnTo>
                  <a:lnTo>
                    <a:pt x="49809" y="26428"/>
                  </a:lnTo>
                  <a:lnTo>
                    <a:pt x="46545" y="25666"/>
                  </a:lnTo>
                  <a:lnTo>
                    <a:pt x="37020" y="25666"/>
                  </a:lnTo>
                  <a:lnTo>
                    <a:pt x="29946" y="29464"/>
                  </a:lnTo>
                  <a:lnTo>
                    <a:pt x="24904" y="35979"/>
                  </a:lnTo>
                  <a:lnTo>
                    <a:pt x="24498" y="35979"/>
                  </a:lnTo>
                  <a:lnTo>
                    <a:pt x="24498" y="27838"/>
                  </a:lnTo>
                  <a:lnTo>
                    <a:pt x="0" y="27838"/>
                  </a:lnTo>
                  <a:lnTo>
                    <a:pt x="0" y="120015"/>
                  </a:lnTo>
                  <a:lnTo>
                    <a:pt x="25717" y="120015"/>
                  </a:lnTo>
                  <a:lnTo>
                    <a:pt x="25717" y="90551"/>
                  </a:lnTo>
                  <a:lnTo>
                    <a:pt x="26123" y="90551"/>
                  </a:lnTo>
                  <a:lnTo>
                    <a:pt x="30759" y="96253"/>
                  </a:lnTo>
                  <a:lnTo>
                    <a:pt x="37147" y="99377"/>
                  </a:lnTo>
                  <a:lnTo>
                    <a:pt x="45453" y="99377"/>
                  </a:lnTo>
                  <a:lnTo>
                    <a:pt x="73761" y="77673"/>
                  </a:lnTo>
                  <a:lnTo>
                    <a:pt x="75933" y="62318"/>
                  </a:lnTo>
                  <a:close/>
                </a:path>
                <a:path w="540384" h="121284">
                  <a:moveTo>
                    <a:pt x="108724" y="0"/>
                  </a:moveTo>
                  <a:lnTo>
                    <a:pt x="82334" y="0"/>
                  </a:lnTo>
                  <a:lnTo>
                    <a:pt x="82334" y="97053"/>
                  </a:lnTo>
                  <a:lnTo>
                    <a:pt x="108724" y="97053"/>
                  </a:lnTo>
                  <a:lnTo>
                    <a:pt x="108724" y="0"/>
                  </a:lnTo>
                  <a:close/>
                </a:path>
                <a:path w="540384" h="121284">
                  <a:moveTo>
                    <a:pt x="186842" y="95986"/>
                  </a:moveTo>
                  <a:lnTo>
                    <a:pt x="184670" y="94627"/>
                  </a:lnTo>
                  <a:lnTo>
                    <a:pt x="184264" y="91503"/>
                  </a:lnTo>
                  <a:lnTo>
                    <a:pt x="184264" y="89471"/>
                  </a:lnTo>
                  <a:lnTo>
                    <a:pt x="184264" y="83629"/>
                  </a:lnTo>
                  <a:lnTo>
                    <a:pt x="184264" y="65849"/>
                  </a:lnTo>
                  <a:lnTo>
                    <a:pt x="184264" y="42367"/>
                  </a:lnTo>
                  <a:lnTo>
                    <a:pt x="184264" y="41821"/>
                  </a:lnTo>
                  <a:lnTo>
                    <a:pt x="180721" y="34772"/>
                  </a:lnTo>
                  <a:lnTo>
                    <a:pt x="168198" y="27025"/>
                  </a:lnTo>
                  <a:lnTo>
                    <a:pt x="161404" y="25666"/>
                  </a:lnTo>
                  <a:lnTo>
                    <a:pt x="159359" y="25666"/>
                  </a:lnTo>
                  <a:lnTo>
                    <a:pt x="159359" y="65849"/>
                  </a:lnTo>
                  <a:lnTo>
                    <a:pt x="159359" y="80238"/>
                  </a:lnTo>
                  <a:lnTo>
                    <a:pt x="153644" y="83629"/>
                  </a:lnTo>
                  <a:lnTo>
                    <a:pt x="143433" y="83629"/>
                  </a:lnTo>
                  <a:lnTo>
                    <a:pt x="139623" y="81597"/>
                  </a:lnTo>
                  <a:lnTo>
                    <a:pt x="139623" y="72910"/>
                  </a:lnTo>
                  <a:lnTo>
                    <a:pt x="141935" y="70739"/>
                  </a:lnTo>
                  <a:lnTo>
                    <a:pt x="153771" y="68160"/>
                  </a:lnTo>
                  <a:lnTo>
                    <a:pt x="156908" y="67068"/>
                  </a:lnTo>
                  <a:lnTo>
                    <a:pt x="159359" y="65849"/>
                  </a:lnTo>
                  <a:lnTo>
                    <a:pt x="159359" y="25666"/>
                  </a:lnTo>
                  <a:lnTo>
                    <a:pt x="150787" y="25666"/>
                  </a:lnTo>
                  <a:lnTo>
                    <a:pt x="136525" y="27635"/>
                  </a:lnTo>
                  <a:lnTo>
                    <a:pt x="126352" y="33007"/>
                  </a:lnTo>
                  <a:lnTo>
                    <a:pt x="120154" y="40957"/>
                  </a:lnTo>
                  <a:lnTo>
                    <a:pt x="117843" y="50647"/>
                  </a:lnTo>
                  <a:lnTo>
                    <a:pt x="142214" y="50647"/>
                  </a:lnTo>
                  <a:lnTo>
                    <a:pt x="142887" y="45631"/>
                  </a:lnTo>
                  <a:lnTo>
                    <a:pt x="145745" y="42367"/>
                  </a:lnTo>
                  <a:lnTo>
                    <a:pt x="156908" y="42367"/>
                  </a:lnTo>
                  <a:lnTo>
                    <a:pt x="158673" y="45224"/>
                  </a:lnTo>
                  <a:lnTo>
                    <a:pt x="158673" y="53365"/>
                  </a:lnTo>
                  <a:lnTo>
                    <a:pt x="154724" y="55130"/>
                  </a:lnTo>
                  <a:lnTo>
                    <a:pt x="140030" y="56756"/>
                  </a:lnTo>
                  <a:lnTo>
                    <a:pt x="130467" y="58559"/>
                  </a:lnTo>
                  <a:lnTo>
                    <a:pt x="122440" y="62217"/>
                  </a:lnTo>
                  <a:lnTo>
                    <a:pt x="116916" y="68465"/>
                  </a:lnTo>
                  <a:lnTo>
                    <a:pt x="114858" y="78066"/>
                  </a:lnTo>
                  <a:lnTo>
                    <a:pt x="116598" y="87033"/>
                  </a:lnTo>
                  <a:lnTo>
                    <a:pt x="121424" y="93535"/>
                  </a:lnTo>
                  <a:lnTo>
                    <a:pt x="128752" y="97485"/>
                  </a:lnTo>
                  <a:lnTo>
                    <a:pt x="137985" y="98831"/>
                  </a:lnTo>
                  <a:lnTo>
                    <a:pt x="146977" y="98831"/>
                  </a:lnTo>
                  <a:lnTo>
                    <a:pt x="154317" y="95846"/>
                  </a:lnTo>
                  <a:lnTo>
                    <a:pt x="158953" y="89471"/>
                  </a:lnTo>
                  <a:lnTo>
                    <a:pt x="159219" y="89471"/>
                  </a:lnTo>
                  <a:lnTo>
                    <a:pt x="159766" y="93268"/>
                  </a:lnTo>
                  <a:lnTo>
                    <a:pt x="160578" y="95440"/>
                  </a:lnTo>
                  <a:lnTo>
                    <a:pt x="161531" y="97078"/>
                  </a:lnTo>
                  <a:lnTo>
                    <a:pt x="186842" y="97078"/>
                  </a:lnTo>
                  <a:lnTo>
                    <a:pt x="186842" y="95986"/>
                  </a:lnTo>
                  <a:close/>
                </a:path>
                <a:path w="540384" h="121284">
                  <a:moveTo>
                    <a:pt x="265645" y="52273"/>
                  </a:moveTo>
                  <a:lnTo>
                    <a:pt x="264096" y="41414"/>
                  </a:lnTo>
                  <a:lnTo>
                    <a:pt x="259486" y="33020"/>
                  </a:lnTo>
                  <a:lnTo>
                    <a:pt x="251866" y="27597"/>
                  </a:lnTo>
                  <a:lnTo>
                    <a:pt x="241287" y="25666"/>
                  </a:lnTo>
                  <a:lnTo>
                    <a:pt x="231622" y="25666"/>
                  </a:lnTo>
                  <a:lnTo>
                    <a:pt x="224536" y="29730"/>
                  </a:lnTo>
                  <a:lnTo>
                    <a:pt x="218960" y="37338"/>
                  </a:lnTo>
                  <a:lnTo>
                    <a:pt x="218554" y="37338"/>
                  </a:lnTo>
                  <a:lnTo>
                    <a:pt x="218554" y="27838"/>
                  </a:lnTo>
                  <a:lnTo>
                    <a:pt x="194056" y="27838"/>
                  </a:lnTo>
                  <a:lnTo>
                    <a:pt x="194056" y="97066"/>
                  </a:lnTo>
                  <a:lnTo>
                    <a:pt x="219773" y="97066"/>
                  </a:lnTo>
                  <a:lnTo>
                    <a:pt x="219773" y="52273"/>
                  </a:lnTo>
                  <a:lnTo>
                    <a:pt x="223723" y="46570"/>
                  </a:lnTo>
                  <a:lnTo>
                    <a:pt x="236931" y="46570"/>
                  </a:lnTo>
                  <a:lnTo>
                    <a:pt x="239915" y="51320"/>
                  </a:lnTo>
                  <a:lnTo>
                    <a:pt x="239915" y="97066"/>
                  </a:lnTo>
                  <a:lnTo>
                    <a:pt x="265645" y="97066"/>
                  </a:lnTo>
                  <a:lnTo>
                    <a:pt x="265645" y="52273"/>
                  </a:lnTo>
                  <a:close/>
                </a:path>
                <a:path w="540384" h="121284">
                  <a:moveTo>
                    <a:pt x="345948" y="52273"/>
                  </a:moveTo>
                  <a:lnTo>
                    <a:pt x="344398" y="41414"/>
                  </a:lnTo>
                  <a:lnTo>
                    <a:pt x="339788" y="33020"/>
                  </a:lnTo>
                  <a:lnTo>
                    <a:pt x="332155" y="27597"/>
                  </a:lnTo>
                  <a:lnTo>
                    <a:pt x="321589" y="25666"/>
                  </a:lnTo>
                  <a:lnTo>
                    <a:pt x="311924" y="25666"/>
                  </a:lnTo>
                  <a:lnTo>
                    <a:pt x="304838" y="29730"/>
                  </a:lnTo>
                  <a:lnTo>
                    <a:pt x="299262" y="37338"/>
                  </a:lnTo>
                  <a:lnTo>
                    <a:pt x="298856" y="37338"/>
                  </a:lnTo>
                  <a:lnTo>
                    <a:pt x="298856" y="27838"/>
                  </a:lnTo>
                  <a:lnTo>
                    <a:pt x="274358" y="27838"/>
                  </a:lnTo>
                  <a:lnTo>
                    <a:pt x="274358" y="97066"/>
                  </a:lnTo>
                  <a:lnTo>
                    <a:pt x="300075" y="97066"/>
                  </a:lnTo>
                  <a:lnTo>
                    <a:pt x="300075" y="52273"/>
                  </a:lnTo>
                  <a:lnTo>
                    <a:pt x="304025" y="46570"/>
                  </a:lnTo>
                  <a:lnTo>
                    <a:pt x="317233" y="46570"/>
                  </a:lnTo>
                  <a:lnTo>
                    <a:pt x="320217" y="51320"/>
                  </a:lnTo>
                  <a:lnTo>
                    <a:pt x="320217" y="97066"/>
                  </a:lnTo>
                  <a:lnTo>
                    <a:pt x="345948" y="97066"/>
                  </a:lnTo>
                  <a:lnTo>
                    <a:pt x="345948" y="52273"/>
                  </a:lnTo>
                  <a:close/>
                </a:path>
                <a:path w="540384" h="121284">
                  <a:moveTo>
                    <a:pt x="380365" y="27838"/>
                  </a:moveTo>
                  <a:lnTo>
                    <a:pt x="354660" y="27838"/>
                  </a:lnTo>
                  <a:lnTo>
                    <a:pt x="354660" y="97066"/>
                  </a:lnTo>
                  <a:lnTo>
                    <a:pt x="380365" y="97066"/>
                  </a:lnTo>
                  <a:lnTo>
                    <a:pt x="380365" y="27838"/>
                  </a:lnTo>
                  <a:close/>
                </a:path>
                <a:path w="540384" h="121284">
                  <a:moveTo>
                    <a:pt x="380365" y="0"/>
                  </a:moveTo>
                  <a:lnTo>
                    <a:pt x="354660" y="0"/>
                  </a:lnTo>
                  <a:lnTo>
                    <a:pt x="354660" y="19418"/>
                  </a:lnTo>
                  <a:lnTo>
                    <a:pt x="380365" y="19418"/>
                  </a:lnTo>
                  <a:lnTo>
                    <a:pt x="380365" y="0"/>
                  </a:lnTo>
                  <a:close/>
                </a:path>
                <a:path w="540384" h="121284">
                  <a:moveTo>
                    <a:pt x="461213" y="52273"/>
                  </a:moveTo>
                  <a:lnTo>
                    <a:pt x="459663" y="41414"/>
                  </a:lnTo>
                  <a:lnTo>
                    <a:pt x="455053" y="33020"/>
                  </a:lnTo>
                  <a:lnTo>
                    <a:pt x="447433" y="27597"/>
                  </a:lnTo>
                  <a:lnTo>
                    <a:pt x="436854" y="25666"/>
                  </a:lnTo>
                  <a:lnTo>
                    <a:pt x="427189" y="25666"/>
                  </a:lnTo>
                  <a:lnTo>
                    <a:pt x="420103" y="29730"/>
                  </a:lnTo>
                  <a:lnTo>
                    <a:pt x="414528" y="37338"/>
                  </a:lnTo>
                  <a:lnTo>
                    <a:pt x="414121" y="37338"/>
                  </a:lnTo>
                  <a:lnTo>
                    <a:pt x="414121" y="27838"/>
                  </a:lnTo>
                  <a:lnTo>
                    <a:pt x="389623" y="27838"/>
                  </a:lnTo>
                  <a:lnTo>
                    <a:pt x="389623" y="97066"/>
                  </a:lnTo>
                  <a:lnTo>
                    <a:pt x="415340" y="97066"/>
                  </a:lnTo>
                  <a:lnTo>
                    <a:pt x="415340" y="52273"/>
                  </a:lnTo>
                  <a:lnTo>
                    <a:pt x="419290" y="46570"/>
                  </a:lnTo>
                  <a:lnTo>
                    <a:pt x="432498" y="46570"/>
                  </a:lnTo>
                  <a:lnTo>
                    <a:pt x="435483" y="51320"/>
                  </a:lnTo>
                  <a:lnTo>
                    <a:pt x="435483" y="97066"/>
                  </a:lnTo>
                  <a:lnTo>
                    <a:pt x="461213" y="97066"/>
                  </a:lnTo>
                  <a:lnTo>
                    <a:pt x="461213" y="52273"/>
                  </a:lnTo>
                  <a:close/>
                </a:path>
                <a:path w="540384" h="121284">
                  <a:moveTo>
                    <a:pt x="540004" y="27838"/>
                  </a:moveTo>
                  <a:lnTo>
                    <a:pt x="515772" y="27838"/>
                  </a:lnTo>
                  <a:lnTo>
                    <a:pt x="515772" y="51181"/>
                  </a:lnTo>
                  <a:lnTo>
                    <a:pt x="515683" y="69100"/>
                  </a:lnTo>
                  <a:lnTo>
                    <a:pt x="511416" y="75755"/>
                  </a:lnTo>
                  <a:lnTo>
                    <a:pt x="496722" y="75755"/>
                  </a:lnTo>
                  <a:lnTo>
                    <a:pt x="492099" y="69100"/>
                  </a:lnTo>
                  <a:lnTo>
                    <a:pt x="492099" y="50507"/>
                  </a:lnTo>
                  <a:lnTo>
                    <a:pt x="496722" y="44259"/>
                  </a:lnTo>
                  <a:lnTo>
                    <a:pt x="511416" y="44259"/>
                  </a:lnTo>
                  <a:lnTo>
                    <a:pt x="515772" y="51181"/>
                  </a:lnTo>
                  <a:lnTo>
                    <a:pt x="515772" y="27838"/>
                  </a:lnTo>
                  <a:lnTo>
                    <a:pt x="515505" y="27838"/>
                  </a:lnTo>
                  <a:lnTo>
                    <a:pt x="515505" y="35433"/>
                  </a:lnTo>
                  <a:lnTo>
                    <a:pt x="515099" y="35433"/>
                  </a:lnTo>
                  <a:lnTo>
                    <a:pt x="511149" y="29464"/>
                  </a:lnTo>
                  <a:lnTo>
                    <a:pt x="505155" y="25666"/>
                  </a:lnTo>
                  <a:lnTo>
                    <a:pt x="495363" y="25666"/>
                  </a:lnTo>
                  <a:lnTo>
                    <a:pt x="483768" y="28397"/>
                  </a:lnTo>
                  <a:lnTo>
                    <a:pt x="474827" y="35890"/>
                  </a:lnTo>
                  <a:lnTo>
                    <a:pt x="469087" y="47091"/>
                  </a:lnTo>
                  <a:lnTo>
                    <a:pt x="467055" y="60960"/>
                  </a:lnTo>
                  <a:lnTo>
                    <a:pt x="469455" y="75234"/>
                  </a:lnTo>
                  <a:lnTo>
                    <a:pt x="475907" y="85471"/>
                  </a:lnTo>
                  <a:lnTo>
                    <a:pt x="485317" y="91617"/>
                  </a:lnTo>
                  <a:lnTo>
                    <a:pt x="496582" y="93675"/>
                  </a:lnTo>
                  <a:lnTo>
                    <a:pt x="504621" y="93675"/>
                  </a:lnTo>
                  <a:lnTo>
                    <a:pt x="510057" y="90411"/>
                  </a:lnTo>
                  <a:lnTo>
                    <a:pt x="514146" y="85801"/>
                  </a:lnTo>
                  <a:lnTo>
                    <a:pt x="514680" y="85801"/>
                  </a:lnTo>
                  <a:lnTo>
                    <a:pt x="514680" y="99237"/>
                  </a:lnTo>
                  <a:lnTo>
                    <a:pt x="511822" y="104127"/>
                  </a:lnTo>
                  <a:lnTo>
                    <a:pt x="497408" y="104127"/>
                  </a:lnTo>
                  <a:lnTo>
                    <a:pt x="494131" y="101130"/>
                  </a:lnTo>
                  <a:lnTo>
                    <a:pt x="493179" y="98285"/>
                  </a:lnTo>
                  <a:lnTo>
                    <a:pt x="468414" y="98285"/>
                  </a:lnTo>
                  <a:lnTo>
                    <a:pt x="472262" y="108343"/>
                  </a:lnTo>
                  <a:lnTo>
                    <a:pt x="479806" y="115506"/>
                  </a:lnTo>
                  <a:lnTo>
                    <a:pt x="490524" y="119799"/>
                  </a:lnTo>
                  <a:lnTo>
                    <a:pt x="503936" y="121221"/>
                  </a:lnTo>
                  <a:lnTo>
                    <a:pt x="511441" y="120802"/>
                  </a:lnTo>
                  <a:lnTo>
                    <a:pt x="540004" y="88785"/>
                  </a:lnTo>
                  <a:lnTo>
                    <a:pt x="540004" y="85801"/>
                  </a:lnTo>
                  <a:lnTo>
                    <a:pt x="540004" y="75755"/>
                  </a:lnTo>
                  <a:lnTo>
                    <a:pt x="540004" y="44259"/>
                  </a:lnTo>
                  <a:lnTo>
                    <a:pt x="540004" y="35433"/>
                  </a:lnTo>
                  <a:lnTo>
                    <a:pt x="540004" y="278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24986" y="7016357"/>
              <a:ext cx="231115" cy="864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76946" y="7017736"/>
              <a:ext cx="143824" cy="83565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995188" y="6863518"/>
            <a:ext cx="239610" cy="239013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0" y="76205"/>
            <a:ext cx="10527030" cy="457200"/>
            <a:chOff x="0" y="76205"/>
            <a:chExt cx="10527030" cy="457200"/>
          </a:xfrm>
        </p:grpSpPr>
        <p:sp>
          <p:nvSpPr>
            <p:cNvPr id="10" name="object 10"/>
            <p:cNvSpPr/>
            <p:nvPr/>
          </p:nvSpPr>
          <p:spPr>
            <a:xfrm>
              <a:off x="0" y="76205"/>
              <a:ext cx="10527030" cy="457200"/>
            </a:xfrm>
            <a:custGeom>
              <a:avLst/>
              <a:gdLst/>
              <a:ahLst/>
              <a:cxnLst/>
              <a:rect l="l" t="t" r="r" b="b"/>
              <a:pathLst>
                <a:path w="10527030" h="457200">
                  <a:moveTo>
                    <a:pt x="102983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298303" y="457200"/>
                  </a:lnTo>
                  <a:lnTo>
                    <a:pt x="10344373" y="452555"/>
                  </a:lnTo>
                  <a:lnTo>
                    <a:pt x="10387283" y="439235"/>
                  </a:lnTo>
                  <a:lnTo>
                    <a:pt x="10426114" y="418158"/>
                  </a:lnTo>
                  <a:lnTo>
                    <a:pt x="10459947" y="390244"/>
                  </a:lnTo>
                  <a:lnTo>
                    <a:pt x="10487861" y="356411"/>
                  </a:lnTo>
                  <a:lnTo>
                    <a:pt x="10508938" y="317580"/>
                  </a:lnTo>
                  <a:lnTo>
                    <a:pt x="10522258" y="274670"/>
                  </a:lnTo>
                  <a:lnTo>
                    <a:pt x="10526903" y="228600"/>
                  </a:lnTo>
                  <a:lnTo>
                    <a:pt x="10522258" y="182529"/>
                  </a:lnTo>
                  <a:lnTo>
                    <a:pt x="10508938" y="139619"/>
                  </a:lnTo>
                  <a:lnTo>
                    <a:pt x="10487861" y="100788"/>
                  </a:lnTo>
                  <a:lnTo>
                    <a:pt x="10459947" y="66955"/>
                  </a:lnTo>
                  <a:lnTo>
                    <a:pt x="10426114" y="39041"/>
                  </a:lnTo>
                  <a:lnTo>
                    <a:pt x="10387283" y="17964"/>
                  </a:lnTo>
                  <a:lnTo>
                    <a:pt x="10344373" y="4644"/>
                  </a:lnTo>
                  <a:lnTo>
                    <a:pt x="10298303" y="0"/>
                  </a:lnTo>
                  <a:close/>
                </a:path>
              </a:pathLst>
            </a:custGeom>
            <a:solidFill>
              <a:srgbClr val="E63D72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76205"/>
              <a:ext cx="9395460" cy="457200"/>
            </a:xfrm>
            <a:custGeom>
              <a:avLst/>
              <a:gdLst/>
              <a:ahLst/>
              <a:cxnLst/>
              <a:rect l="l" t="t" r="r" b="b"/>
              <a:pathLst>
                <a:path w="9395460" h="457200">
                  <a:moveTo>
                    <a:pt x="9166517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9166517" y="457200"/>
                  </a:lnTo>
                  <a:lnTo>
                    <a:pt x="9212587" y="452555"/>
                  </a:lnTo>
                  <a:lnTo>
                    <a:pt x="9255497" y="439235"/>
                  </a:lnTo>
                  <a:lnTo>
                    <a:pt x="9294328" y="418158"/>
                  </a:lnTo>
                  <a:lnTo>
                    <a:pt x="9328161" y="390244"/>
                  </a:lnTo>
                  <a:lnTo>
                    <a:pt x="9356075" y="356411"/>
                  </a:lnTo>
                  <a:lnTo>
                    <a:pt x="9377152" y="317580"/>
                  </a:lnTo>
                  <a:lnTo>
                    <a:pt x="9390472" y="274670"/>
                  </a:lnTo>
                  <a:lnTo>
                    <a:pt x="9395117" y="228600"/>
                  </a:lnTo>
                  <a:lnTo>
                    <a:pt x="9390472" y="182529"/>
                  </a:lnTo>
                  <a:lnTo>
                    <a:pt x="9377152" y="139619"/>
                  </a:lnTo>
                  <a:lnTo>
                    <a:pt x="9356075" y="100788"/>
                  </a:lnTo>
                  <a:lnTo>
                    <a:pt x="9328161" y="66955"/>
                  </a:lnTo>
                  <a:lnTo>
                    <a:pt x="9294328" y="39041"/>
                  </a:lnTo>
                  <a:lnTo>
                    <a:pt x="9255497" y="17964"/>
                  </a:lnTo>
                  <a:lnTo>
                    <a:pt x="9212587" y="4644"/>
                  </a:lnTo>
                  <a:lnTo>
                    <a:pt x="9166517" y="0"/>
                  </a:lnTo>
                  <a:close/>
                </a:path>
              </a:pathLst>
            </a:custGeom>
            <a:solidFill>
              <a:srgbClr val="E63D72">
                <a:alpha val="6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8152566" y="198823"/>
            <a:ext cx="10382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spc="200" dirty="0">
                <a:solidFill>
                  <a:srgbClr val="FFFFFF"/>
                </a:solidFill>
                <a:latin typeface="Gotham-Medium"/>
                <a:cs typeface="Gotham-Medium"/>
              </a:rPr>
              <a:t>STEP</a:t>
            </a:r>
            <a:r>
              <a:rPr sz="1200" spc="390" dirty="0">
                <a:solidFill>
                  <a:srgbClr val="FFFFFF"/>
                </a:solidFill>
                <a:latin typeface="Gotham-Medium"/>
                <a:cs typeface="Gotham-Medium"/>
              </a:rPr>
              <a:t> </a:t>
            </a:r>
            <a:r>
              <a:rPr sz="1200" dirty="0">
                <a:solidFill>
                  <a:srgbClr val="FFFFFF"/>
                </a:solidFill>
                <a:latin typeface="Gotham-Medium"/>
                <a:cs typeface="Gotham-Medium"/>
              </a:rPr>
              <a:t>1</a:t>
            </a:r>
            <a:endParaRPr sz="1200" dirty="0">
              <a:latin typeface="Gotham-Medium"/>
              <a:cs typeface="Gotham-Medium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83862" y="230812"/>
            <a:ext cx="781685" cy="781685"/>
          </a:xfrm>
          <a:custGeom>
            <a:avLst/>
            <a:gdLst/>
            <a:ahLst/>
            <a:cxnLst/>
            <a:rect l="l" t="t" r="r" b="b"/>
            <a:pathLst>
              <a:path w="781685" h="781685">
                <a:moveTo>
                  <a:pt x="390537" y="0"/>
                </a:moveTo>
                <a:lnTo>
                  <a:pt x="341550" y="3042"/>
                </a:lnTo>
                <a:lnTo>
                  <a:pt x="294378" y="11926"/>
                </a:lnTo>
                <a:lnTo>
                  <a:pt x="249388" y="26286"/>
                </a:lnTo>
                <a:lnTo>
                  <a:pt x="206945" y="45755"/>
                </a:lnTo>
                <a:lnTo>
                  <a:pt x="167416" y="69968"/>
                </a:lnTo>
                <a:lnTo>
                  <a:pt x="131167" y="98558"/>
                </a:lnTo>
                <a:lnTo>
                  <a:pt x="98564" y="131160"/>
                </a:lnTo>
                <a:lnTo>
                  <a:pt x="69972" y="167408"/>
                </a:lnTo>
                <a:lnTo>
                  <a:pt x="45758" y="206935"/>
                </a:lnTo>
                <a:lnTo>
                  <a:pt x="26288" y="249377"/>
                </a:lnTo>
                <a:lnTo>
                  <a:pt x="11927" y="294366"/>
                </a:lnTo>
                <a:lnTo>
                  <a:pt x="3042" y="341537"/>
                </a:lnTo>
                <a:lnTo>
                  <a:pt x="0" y="390524"/>
                </a:lnTo>
                <a:lnTo>
                  <a:pt x="3042" y="439512"/>
                </a:lnTo>
                <a:lnTo>
                  <a:pt x="11927" y="486684"/>
                </a:lnTo>
                <a:lnTo>
                  <a:pt x="26288" y="531674"/>
                </a:lnTo>
                <a:lnTo>
                  <a:pt x="45758" y="574117"/>
                </a:lnTo>
                <a:lnTo>
                  <a:pt x="69972" y="613645"/>
                </a:lnTo>
                <a:lnTo>
                  <a:pt x="98564" y="649895"/>
                </a:lnTo>
                <a:lnTo>
                  <a:pt x="131167" y="682498"/>
                </a:lnTo>
                <a:lnTo>
                  <a:pt x="167416" y="711090"/>
                </a:lnTo>
                <a:lnTo>
                  <a:pt x="206945" y="735304"/>
                </a:lnTo>
                <a:lnTo>
                  <a:pt x="249388" y="754774"/>
                </a:lnTo>
                <a:lnTo>
                  <a:pt x="294378" y="769135"/>
                </a:lnTo>
                <a:lnTo>
                  <a:pt x="341550" y="778019"/>
                </a:lnTo>
                <a:lnTo>
                  <a:pt x="390537" y="781062"/>
                </a:lnTo>
                <a:lnTo>
                  <a:pt x="439525" y="778019"/>
                </a:lnTo>
                <a:lnTo>
                  <a:pt x="486696" y="769135"/>
                </a:lnTo>
                <a:lnTo>
                  <a:pt x="531687" y="754774"/>
                </a:lnTo>
                <a:lnTo>
                  <a:pt x="574129" y="735304"/>
                </a:lnTo>
                <a:lnTo>
                  <a:pt x="613658" y="711090"/>
                </a:lnTo>
                <a:lnTo>
                  <a:pt x="649907" y="682498"/>
                </a:lnTo>
                <a:lnTo>
                  <a:pt x="682511" y="649895"/>
                </a:lnTo>
                <a:lnTo>
                  <a:pt x="711102" y="613645"/>
                </a:lnTo>
                <a:lnTo>
                  <a:pt x="735317" y="574117"/>
                </a:lnTo>
                <a:lnTo>
                  <a:pt x="754787" y="531674"/>
                </a:lnTo>
                <a:lnTo>
                  <a:pt x="769147" y="486684"/>
                </a:lnTo>
                <a:lnTo>
                  <a:pt x="778032" y="439512"/>
                </a:lnTo>
                <a:lnTo>
                  <a:pt x="781075" y="390524"/>
                </a:lnTo>
                <a:lnTo>
                  <a:pt x="778032" y="341537"/>
                </a:lnTo>
                <a:lnTo>
                  <a:pt x="769147" y="294366"/>
                </a:lnTo>
                <a:lnTo>
                  <a:pt x="754787" y="249377"/>
                </a:lnTo>
                <a:lnTo>
                  <a:pt x="735317" y="206935"/>
                </a:lnTo>
                <a:lnTo>
                  <a:pt x="711102" y="167408"/>
                </a:lnTo>
                <a:lnTo>
                  <a:pt x="682511" y="131160"/>
                </a:lnTo>
                <a:lnTo>
                  <a:pt x="649907" y="98558"/>
                </a:lnTo>
                <a:lnTo>
                  <a:pt x="613658" y="69968"/>
                </a:lnTo>
                <a:lnTo>
                  <a:pt x="574129" y="45755"/>
                </a:lnTo>
                <a:lnTo>
                  <a:pt x="531687" y="26286"/>
                </a:lnTo>
                <a:lnTo>
                  <a:pt x="486696" y="11926"/>
                </a:lnTo>
                <a:lnTo>
                  <a:pt x="439525" y="3042"/>
                </a:lnTo>
                <a:lnTo>
                  <a:pt x="3905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789142" y="160183"/>
            <a:ext cx="2787650" cy="94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50" dirty="0"/>
              <a:t>1</a:t>
            </a:r>
            <a:r>
              <a:rPr sz="6050" spc="-195" dirty="0"/>
              <a:t> </a:t>
            </a:r>
            <a:r>
              <a:rPr spc="-30" dirty="0"/>
              <a:t>KNOW </a:t>
            </a:r>
            <a:r>
              <a:rPr spc="-40" dirty="0"/>
              <a:t>YOUR</a:t>
            </a:r>
            <a:endParaRPr sz="6050"/>
          </a:p>
        </p:txBody>
      </p:sp>
      <p:sp>
        <p:nvSpPr>
          <p:cNvPr id="15" name="object 15"/>
          <p:cNvSpPr txBox="1"/>
          <p:nvPr/>
        </p:nvSpPr>
        <p:spPr>
          <a:xfrm>
            <a:off x="680292" y="940494"/>
            <a:ext cx="4030979" cy="1518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9130">
              <a:lnSpc>
                <a:spcPct val="100000"/>
              </a:lnSpc>
              <a:spcBef>
                <a:spcPts val="100"/>
              </a:spcBef>
            </a:pPr>
            <a:r>
              <a:rPr sz="2600" spc="-10" dirty="0">
                <a:solidFill>
                  <a:srgbClr val="E63D72"/>
                </a:solidFill>
                <a:latin typeface="Gotham Bold"/>
                <a:cs typeface="Gotham Bold"/>
              </a:rPr>
              <a:t>AUDIENCE</a:t>
            </a:r>
            <a:endParaRPr sz="2600">
              <a:latin typeface="Gotham Bold"/>
              <a:cs typeface="Gotham Bold"/>
            </a:endParaRPr>
          </a:p>
          <a:p>
            <a:pPr marL="12700" marR="5080">
              <a:lnSpc>
                <a:spcPct val="102899"/>
              </a:lnSpc>
              <a:spcBef>
                <a:spcPts val="2335"/>
              </a:spcBef>
            </a:pPr>
            <a:r>
              <a:rPr sz="1700" spc="-110" dirty="0">
                <a:latin typeface="Gotham-Book"/>
                <a:cs typeface="Gotham-Book"/>
              </a:rPr>
              <a:t>To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inspire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change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and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emotional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shift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in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5" dirty="0">
                <a:latin typeface="Gotham-Book"/>
                <a:cs typeface="Gotham-Book"/>
              </a:rPr>
              <a:t>someone, </a:t>
            </a:r>
            <a:r>
              <a:rPr sz="1700" spc="-20" dirty="0">
                <a:latin typeface="Gotham-Book"/>
                <a:cs typeface="Gotham-Book"/>
              </a:rPr>
              <a:t>you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25" dirty="0">
                <a:latin typeface="Gotham-Book"/>
                <a:cs typeface="Gotham-Book"/>
              </a:rPr>
              <a:t>have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to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know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who </a:t>
            </a:r>
            <a:r>
              <a:rPr sz="1700" spc="5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they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are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and</a:t>
            </a:r>
            <a:r>
              <a:rPr sz="1700" spc="-5" dirty="0">
                <a:latin typeface="Gotham-Book"/>
                <a:cs typeface="Gotham-Book"/>
              </a:rPr>
              <a:t> what </a:t>
            </a:r>
            <a:r>
              <a:rPr sz="1700" spc="-15" dirty="0">
                <a:latin typeface="Gotham-Book"/>
                <a:cs typeface="Gotham-Book"/>
              </a:rPr>
              <a:t>they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care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about.</a:t>
            </a:r>
            <a:endParaRPr sz="1700">
              <a:latin typeface="Gotham-Book"/>
              <a:cs typeface="Gotham-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0292" y="2708022"/>
            <a:ext cx="4692015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latin typeface="Gotham-Book"/>
                <a:cs typeface="Gotham-Book"/>
              </a:rPr>
              <a:t>Gather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all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the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5" dirty="0">
                <a:latin typeface="Gotham-Book"/>
                <a:cs typeface="Gotham-Book"/>
              </a:rPr>
              <a:t>essential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5" dirty="0">
                <a:latin typeface="Gotham-Book"/>
                <a:cs typeface="Gotham-Book"/>
              </a:rPr>
              <a:t>information</a:t>
            </a:r>
            <a:endParaRPr sz="1700">
              <a:latin typeface="Gotham-Book"/>
              <a:cs typeface="Gotham-Book"/>
            </a:endParaRPr>
          </a:p>
          <a:p>
            <a:pPr marL="12700" marR="5080">
              <a:lnSpc>
                <a:spcPts val="2100"/>
              </a:lnSpc>
              <a:spcBef>
                <a:spcPts val="80"/>
              </a:spcBef>
            </a:pPr>
            <a:r>
              <a:rPr sz="1700" spc="-20" dirty="0">
                <a:latin typeface="Gotham-Book"/>
                <a:cs typeface="Gotham-Book"/>
              </a:rPr>
              <a:t>you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need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to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know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about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your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event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and </a:t>
            </a:r>
            <a:r>
              <a:rPr sz="1700" spc="5" dirty="0">
                <a:latin typeface="Gotham-Book"/>
                <a:cs typeface="Gotham-Book"/>
              </a:rPr>
              <a:t> </a:t>
            </a:r>
            <a:r>
              <a:rPr sz="1700" spc="-35" dirty="0">
                <a:latin typeface="Gotham-Book"/>
                <a:cs typeface="Gotham-Book"/>
              </a:rPr>
              <a:t>audience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spc="-40" dirty="0">
                <a:latin typeface="Gotham-Book"/>
                <a:cs typeface="Gotham-Book"/>
              </a:rPr>
              <a:t>before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spc="-50" dirty="0">
                <a:latin typeface="Gotham-Book"/>
                <a:cs typeface="Gotham-Book"/>
              </a:rPr>
              <a:t>you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start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spc="-40" dirty="0">
                <a:latin typeface="Gotham-Book"/>
                <a:cs typeface="Gotham-Book"/>
              </a:rPr>
              <a:t>to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plan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spc="-45" dirty="0">
                <a:latin typeface="Gotham-Book"/>
                <a:cs typeface="Gotham-Book"/>
              </a:rPr>
              <a:t>your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spc="-45" dirty="0">
                <a:latin typeface="Gotham-Book"/>
                <a:cs typeface="Gotham-Book"/>
              </a:rPr>
              <a:t>event.</a:t>
            </a:r>
            <a:endParaRPr sz="1700">
              <a:latin typeface="Gotham-Book"/>
              <a:cs typeface="Gotham-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0292" y="3703828"/>
            <a:ext cx="5307965" cy="214630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700" spc="-5" dirty="0">
                <a:latin typeface="Gotham-Medium"/>
                <a:cs typeface="Gotham-Medium"/>
              </a:rPr>
              <a:t>Consider</a:t>
            </a:r>
            <a:r>
              <a:rPr sz="1700" spc="-15" dirty="0">
                <a:latin typeface="Gotham-Medium"/>
                <a:cs typeface="Gotham-Medium"/>
              </a:rPr>
              <a:t> </a:t>
            </a:r>
            <a:r>
              <a:rPr sz="1700" spc="-5" dirty="0">
                <a:latin typeface="Gotham-Medium"/>
                <a:cs typeface="Gotham-Medium"/>
              </a:rPr>
              <a:t>the</a:t>
            </a:r>
            <a:r>
              <a:rPr sz="1700" spc="-10" dirty="0">
                <a:latin typeface="Gotham-Medium"/>
                <a:cs typeface="Gotham-Medium"/>
              </a:rPr>
              <a:t> following:</a:t>
            </a:r>
            <a:endParaRPr sz="1700">
              <a:latin typeface="Gotham-Medium"/>
              <a:cs typeface="Gotham-Medium"/>
            </a:endParaRPr>
          </a:p>
          <a:p>
            <a:pPr marL="207010" marR="706120">
              <a:lnSpc>
                <a:spcPct val="112700"/>
              </a:lnSpc>
              <a:spcBef>
                <a:spcPts val="300"/>
              </a:spcBef>
            </a:pPr>
            <a:r>
              <a:rPr sz="1700" spc="-10" dirty="0">
                <a:latin typeface="Gotham-Book"/>
                <a:cs typeface="Gotham-Book"/>
              </a:rPr>
              <a:t>What experience </a:t>
            </a:r>
            <a:r>
              <a:rPr sz="1700" dirty="0">
                <a:latin typeface="Gotham-Book"/>
                <a:cs typeface="Gotham-Book"/>
              </a:rPr>
              <a:t>do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you</a:t>
            </a:r>
            <a:r>
              <a:rPr sz="1700" spc="-10" dirty="0">
                <a:latin typeface="Gotham-Book"/>
                <a:cs typeface="Gotham-Book"/>
              </a:rPr>
              <a:t> want </a:t>
            </a:r>
            <a:r>
              <a:rPr sz="1700" spc="-15" dirty="0">
                <a:latin typeface="Gotham-Book"/>
                <a:cs typeface="Gotham-Book"/>
              </a:rPr>
              <a:t>to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design?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Who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might </a:t>
            </a:r>
            <a:r>
              <a:rPr sz="1700" spc="-10" dirty="0">
                <a:latin typeface="Gotham-Book"/>
                <a:cs typeface="Gotham-Book"/>
              </a:rPr>
              <a:t>attend?</a:t>
            </a:r>
            <a:endParaRPr sz="1700">
              <a:latin typeface="Gotham-Book"/>
              <a:cs typeface="Gotham-Book"/>
            </a:endParaRPr>
          </a:p>
          <a:p>
            <a:pPr marL="207010" marR="1881505">
              <a:lnSpc>
                <a:spcPct val="112700"/>
              </a:lnSpc>
            </a:pPr>
            <a:r>
              <a:rPr sz="1700" spc="-15" dirty="0">
                <a:latin typeface="Gotham-Book"/>
                <a:cs typeface="Gotham-Book"/>
              </a:rPr>
              <a:t>How </a:t>
            </a:r>
            <a:r>
              <a:rPr sz="1700" dirty="0">
                <a:latin typeface="Gotham-Book"/>
                <a:cs typeface="Gotham-Book"/>
              </a:rPr>
              <a:t>long is this </a:t>
            </a:r>
            <a:r>
              <a:rPr sz="1700" spc="-15" dirty="0">
                <a:latin typeface="Gotham-Book"/>
                <a:cs typeface="Gotham-Book"/>
              </a:rPr>
              <a:t>experience? </a:t>
            </a:r>
            <a:r>
              <a:rPr sz="1700" spc="-10" dirty="0">
                <a:latin typeface="Gotham-Book"/>
                <a:cs typeface="Gotham-Book"/>
              </a:rPr>
              <a:t> Who </a:t>
            </a:r>
            <a:r>
              <a:rPr sz="1700" spc="-15" dirty="0">
                <a:latin typeface="Gotham-Book"/>
                <a:cs typeface="Gotham-Book"/>
              </a:rPr>
              <a:t>are they to </a:t>
            </a:r>
            <a:r>
              <a:rPr sz="1700" dirty="0">
                <a:latin typeface="Gotham-Book"/>
                <a:cs typeface="Gotham-Book"/>
              </a:rPr>
              <a:t>one another? </a:t>
            </a:r>
            <a:r>
              <a:rPr sz="1700" spc="-500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Why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are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they</a:t>
            </a:r>
            <a:r>
              <a:rPr sz="1700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there?</a:t>
            </a:r>
            <a:endParaRPr sz="1700">
              <a:latin typeface="Gotham-Book"/>
              <a:cs typeface="Gotham-Book"/>
            </a:endParaRPr>
          </a:p>
          <a:p>
            <a:pPr marL="207010">
              <a:lnSpc>
                <a:spcPct val="100000"/>
              </a:lnSpc>
              <a:spcBef>
                <a:spcPts val="260"/>
              </a:spcBef>
            </a:pPr>
            <a:r>
              <a:rPr sz="1700" spc="-10" dirty="0">
                <a:latin typeface="Gotham-Book"/>
                <a:cs typeface="Gotham-Book"/>
              </a:rPr>
              <a:t>What </a:t>
            </a:r>
            <a:r>
              <a:rPr sz="1700" dirty="0">
                <a:latin typeface="Gotham-Book"/>
                <a:cs typeface="Gotham-Book"/>
              </a:rPr>
              <a:t>do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you</a:t>
            </a:r>
            <a:r>
              <a:rPr sz="1700" spc="-10" dirty="0">
                <a:latin typeface="Gotham-Book"/>
                <a:cs typeface="Gotham-Book"/>
              </a:rPr>
              <a:t> want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them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to</a:t>
            </a:r>
            <a:r>
              <a:rPr sz="1700" spc="-5" dirty="0">
                <a:latin typeface="Gotham-Book"/>
                <a:cs typeface="Gotham-Book"/>
              </a:rPr>
              <a:t> feel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and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not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to</a:t>
            </a:r>
            <a:r>
              <a:rPr sz="1700" spc="-5" dirty="0">
                <a:latin typeface="Gotham-Book"/>
                <a:cs typeface="Gotham-Book"/>
              </a:rPr>
              <a:t> feel?</a:t>
            </a:r>
            <a:endParaRPr sz="1700">
              <a:latin typeface="Gotham-Book"/>
              <a:cs typeface="Gotham-Book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641310" y="1837528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884815" y="1837528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24900" y="1837528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41780" y="1443068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6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6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6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56051" y="1443068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870321" y="1443068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684593" y="1443068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498864" y="1443068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00788" y="2677032"/>
            <a:ext cx="4097654" cy="749935"/>
          </a:xfrm>
          <a:custGeom>
            <a:avLst/>
            <a:gdLst/>
            <a:ahLst/>
            <a:cxnLst/>
            <a:rect l="l" t="t" r="r" b="b"/>
            <a:pathLst>
              <a:path w="4097654" h="749935">
                <a:moveTo>
                  <a:pt x="371906" y="532015"/>
                </a:moveTo>
                <a:lnTo>
                  <a:pt x="364096" y="483577"/>
                </a:lnTo>
                <a:lnTo>
                  <a:pt x="342353" y="441528"/>
                </a:lnTo>
                <a:lnTo>
                  <a:pt x="309181" y="408355"/>
                </a:lnTo>
                <a:lnTo>
                  <a:pt x="267131" y="386613"/>
                </a:lnTo>
                <a:lnTo>
                  <a:pt x="218694" y="378802"/>
                </a:lnTo>
                <a:lnTo>
                  <a:pt x="153212" y="378802"/>
                </a:lnTo>
                <a:lnTo>
                  <a:pt x="104787" y="386613"/>
                </a:lnTo>
                <a:lnTo>
                  <a:pt x="62725" y="408355"/>
                </a:lnTo>
                <a:lnTo>
                  <a:pt x="29565" y="441528"/>
                </a:lnTo>
                <a:lnTo>
                  <a:pt x="7810" y="483577"/>
                </a:lnTo>
                <a:lnTo>
                  <a:pt x="0" y="532015"/>
                </a:lnTo>
                <a:lnTo>
                  <a:pt x="0" y="596480"/>
                </a:lnTo>
                <a:lnTo>
                  <a:pt x="7810" y="644893"/>
                </a:lnTo>
                <a:lnTo>
                  <a:pt x="29565" y="686955"/>
                </a:lnTo>
                <a:lnTo>
                  <a:pt x="62725" y="720115"/>
                </a:lnTo>
                <a:lnTo>
                  <a:pt x="104787" y="741870"/>
                </a:lnTo>
                <a:lnTo>
                  <a:pt x="153212" y="749681"/>
                </a:lnTo>
                <a:lnTo>
                  <a:pt x="218694" y="749681"/>
                </a:lnTo>
                <a:lnTo>
                  <a:pt x="267131" y="741870"/>
                </a:lnTo>
                <a:lnTo>
                  <a:pt x="309181" y="720115"/>
                </a:lnTo>
                <a:lnTo>
                  <a:pt x="342353" y="686955"/>
                </a:lnTo>
                <a:lnTo>
                  <a:pt x="364096" y="644893"/>
                </a:lnTo>
                <a:lnTo>
                  <a:pt x="371906" y="596480"/>
                </a:lnTo>
                <a:lnTo>
                  <a:pt x="371906" y="532015"/>
                </a:lnTo>
                <a:close/>
              </a:path>
              <a:path w="4097654" h="749935">
                <a:moveTo>
                  <a:pt x="371906" y="153212"/>
                </a:moveTo>
                <a:lnTo>
                  <a:pt x="364096" y="104787"/>
                </a:lnTo>
                <a:lnTo>
                  <a:pt x="342353" y="62725"/>
                </a:lnTo>
                <a:lnTo>
                  <a:pt x="309181" y="29565"/>
                </a:lnTo>
                <a:lnTo>
                  <a:pt x="267119" y="7810"/>
                </a:lnTo>
                <a:lnTo>
                  <a:pt x="218694" y="0"/>
                </a:lnTo>
                <a:lnTo>
                  <a:pt x="153212" y="0"/>
                </a:lnTo>
                <a:lnTo>
                  <a:pt x="104787" y="7810"/>
                </a:lnTo>
                <a:lnTo>
                  <a:pt x="62725" y="29565"/>
                </a:lnTo>
                <a:lnTo>
                  <a:pt x="29565" y="62725"/>
                </a:lnTo>
                <a:lnTo>
                  <a:pt x="7810" y="104787"/>
                </a:lnTo>
                <a:lnTo>
                  <a:pt x="0" y="153212"/>
                </a:lnTo>
                <a:lnTo>
                  <a:pt x="0" y="192722"/>
                </a:lnTo>
                <a:lnTo>
                  <a:pt x="7810" y="241147"/>
                </a:lnTo>
                <a:lnTo>
                  <a:pt x="29565" y="283197"/>
                </a:lnTo>
                <a:lnTo>
                  <a:pt x="62725" y="316369"/>
                </a:lnTo>
                <a:lnTo>
                  <a:pt x="104787" y="338112"/>
                </a:lnTo>
                <a:lnTo>
                  <a:pt x="153212" y="345922"/>
                </a:lnTo>
                <a:lnTo>
                  <a:pt x="218694" y="345922"/>
                </a:lnTo>
                <a:lnTo>
                  <a:pt x="267119" y="338112"/>
                </a:lnTo>
                <a:lnTo>
                  <a:pt x="309181" y="316369"/>
                </a:lnTo>
                <a:lnTo>
                  <a:pt x="342353" y="283197"/>
                </a:lnTo>
                <a:lnTo>
                  <a:pt x="364096" y="241147"/>
                </a:lnTo>
                <a:lnTo>
                  <a:pt x="371906" y="192722"/>
                </a:lnTo>
                <a:lnTo>
                  <a:pt x="371906" y="153212"/>
                </a:lnTo>
                <a:close/>
              </a:path>
              <a:path w="4097654" h="749935">
                <a:moveTo>
                  <a:pt x="785863" y="532015"/>
                </a:moveTo>
                <a:lnTo>
                  <a:pt x="778052" y="483577"/>
                </a:lnTo>
                <a:lnTo>
                  <a:pt x="756310" y="441528"/>
                </a:lnTo>
                <a:lnTo>
                  <a:pt x="723138" y="408355"/>
                </a:lnTo>
                <a:lnTo>
                  <a:pt x="681075" y="386613"/>
                </a:lnTo>
                <a:lnTo>
                  <a:pt x="632650" y="378802"/>
                </a:lnTo>
                <a:lnTo>
                  <a:pt x="567169" y="378802"/>
                </a:lnTo>
                <a:lnTo>
                  <a:pt x="518744" y="386613"/>
                </a:lnTo>
                <a:lnTo>
                  <a:pt x="476681" y="408355"/>
                </a:lnTo>
                <a:lnTo>
                  <a:pt x="443522" y="441528"/>
                </a:lnTo>
                <a:lnTo>
                  <a:pt x="421767" y="483577"/>
                </a:lnTo>
                <a:lnTo>
                  <a:pt x="413956" y="532015"/>
                </a:lnTo>
                <a:lnTo>
                  <a:pt x="413956" y="596480"/>
                </a:lnTo>
                <a:lnTo>
                  <a:pt x="421767" y="644893"/>
                </a:lnTo>
                <a:lnTo>
                  <a:pt x="443522" y="686955"/>
                </a:lnTo>
                <a:lnTo>
                  <a:pt x="476681" y="720115"/>
                </a:lnTo>
                <a:lnTo>
                  <a:pt x="518744" y="741870"/>
                </a:lnTo>
                <a:lnTo>
                  <a:pt x="567169" y="749681"/>
                </a:lnTo>
                <a:lnTo>
                  <a:pt x="632650" y="749681"/>
                </a:lnTo>
                <a:lnTo>
                  <a:pt x="681075" y="741870"/>
                </a:lnTo>
                <a:lnTo>
                  <a:pt x="723138" y="720115"/>
                </a:lnTo>
                <a:lnTo>
                  <a:pt x="756310" y="686955"/>
                </a:lnTo>
                <a:lnTo>
                  <a:pt x="778052" y="644893"/>
                </a:lnTo>
                <a:lnTo>
                  <a:pt x="785863" y="596480"/>
                </a:lnTo>
                <a:lnTo>
                  <a:pt x="785863" y="532015"/>
                </a:lnTo>
                <a:close/>
              </a:path>
              <a:path w="4097654" h="749935">
                <a:moveTo>
                  <a:pt x="785863" y="153212"/>
                </a:moveTo>
                <a:lnTo>
                  <a:pt x="778052" y="104787"/>
                </a:lnTo>
                <a:lnTo>
                  <a:pt x="756310" y="62725"/>
                </a:lnTo>
                <a:lnTo>
                  <a:pt x="723138" y="29565"/>
                </a:lnTo>
                <a:lnTo>
                  <a:pt x="681075" y="7810"/>
                </a:lnTo>
                <a:lnTo>
                  <a:pt x="632650" y="0"/>
                </a:lnTo>
                <a:lnTo>
                  <a:pt x="567169" y="0"/>
                </a:lnTo>
                <a:lnTo>
                  <a:pt x="518744" y="7810"/>
                </a:lnTo>
                <a:lnTo>
                  <a:pt x="476681" y="29565"/>
                </a:lnTo>
                <a:lnTo>
                  <a:pt x="443522" y="62725"/>
                </a:lnTo>
                <a:lnTo>
                  <a:pt x="421767" y="104787"/>
                </a:lnTo>
                <a:lnTo>
                  <a:pt x="413956" y="153212"/>
                </a:lnTo>
                <a:lnTo>
                  <a:pt x="413956" y="192722"/>
                </a:lnTo>
                <a:lnTo>
                  <a:pt x="421767" y="241147"/>
                </a:lnTo>
                <a:lnTo>
                  <a:pt x="443522" y="283197"/>
                </a:lnTo>
                <a:lnTo>
                  <a:pt x="476681" y="316369"/>
                </a:lnTo>
                <a:lnTo>
                  <a:pt x="518744" y="338112"/>
                </a:lnTo>
                <a:lnTo>
                  <a:pt x="567169" y="345922"/>
                </a:lnTo>
                <a:lnTo>
                  <a:pt x="632650" y="345922"/>
                </a:lnTo>
                <a:lnTo>
                  <a:pt x="681075" y="338112"/>
                </a:lnTo>
                <a:lnTo>
                  <a:pt x="723138" y="316369"/>
                </a:lnTo>
                <a:lnTo>
                  <a:pt x="756310" y="283197"/>
                </a:lnTo>
                <a:lnTo>
                  <a:pt x="778052" y="241147"/>
                </a:lnTo>
                <a:lnTo>
                  <a:pt x="785863" y="192722"/>
                </a:lnTo>
                <a:lnTo>
                  <a:pt x="785863" y="153212"/>
                </a:lnTo>
                <a:close/>
              </a:path>
              <a:path w="4097654" h="749935">
                <a:moveTo>
                  <a:pt x="1199819" y="532015"/>
                </a:moveTo>
                <a:lnTo>
                  <a:pt x="1192009" y="483577"/>
                </a:lnTo>
                <a:lnTo>
                  <a:pt x="1170254" y="441528"/>
                </a:lnTo>
                <a:lnTo>
                  <a:pt x="1137094" y="408355"/>
                </a:lnTo>
                <a:lnTo>
                  <a:pt x="1095032" y="386613"/>
                </a:lnTo>
                <a:lnTo>
                  <a:pt x="1046607" y="378802"/>
                </a:lnTo>
                <a:lnTo>
                  <a:pt x="981125" y="378802"/>
                </a:lnTo>
                <a:lnTo>
                  <a:pt x="932700" y="386613"/>
                </a:lnTo>
                <a:lnTo>
                  <a:pt x="890638" y="408355"/>
                </a:lnTo>
                <a:lnTo>
                  <a:pt x="857478" y="441528"/>
                </a:lnTo>
                <a:lnTo>
                  <a:pt x="835723" y="483577"/>
                </a:lnTo>
                <a:lnTo>
                  <a:pt x="827913" y="532015"/>
                </a:lnTo>
                <a:lnTo>
                  <a:pt x="827913" y="596480"/>
                </a:lnTo>
                <a:lnTo>
                  <a:pt x="835723" y="644893"/>
                </a:lnTo>
                <a:lnTo>
                  <a:pt x="857478" y="686955"/>
                </a:lnTo>
                <a:lnTo>
                  <a:pt x="890638" y="720115"/>
                </a:lnTo>
                <a:lnTo>
                  <a:pt x="932700" y="741870"/>
                </a:lnTo>
                <a:lnTo>
                  <a:pt x="981125" y="749681"/>
                </a:lnTo>
                <a:lnTo>
                  <a:pt x="1046607" y="749681"/>
                </a:lnTo>
                <a:lnTo>
                  <a:pt x="1095032" y="741870"/>
                </a:lnTo>
                <a:lnTo>
                  <a:pt x="1137094" y="720115"/>
                </a:lnTo>
                <a:lnTo>
                  <a:pt x="1170254" y="686955"/>
                </a:lnTo>
                <a:lnTo>
                  <a:pt x="1192009" y="644893"/>
                </a:lnTo>
                <a:lnTo>
                  <a:pt x="1199819" y="596480"/>
                </a:lnTo>
                <a:lnTo>
                  <a:pt x="1199819" y="532015"/>
                </a:lnTo>
                <a:close/>
              </a:path>
              <a:path w="4097654" h="749935">
                <a:moveTo>
                  <a:pt x="1199819" y="153212"/>
                </a:moveTo>
                <a:lnTo>
                  <a:pt x="1192009" y="104787"/>
                </a:lnTo>
                <a:lnTo>
                  <a:pt x="1170254" y="62725"/>
                </a:lnTo>
                <a:lnTo>
                  <a:pt x="1137094" y="29565"/>
                </a:lnTo>
                <a:lnTo>
                  <a:pt x="1095032" y="7810"/>
                </a:lnTo>
                <a:lnTo>
                  <a:pt x="1046607" y="0"/>
                </a:lnTo>
                <a:lnTo>
                  <a:pt x="981125" y="0"/>
                </a:lnTo>
                <a:lnTo>
                  <a:pt x="932700" y="7810"/>
                </a:lnTo>
                <a:lnTo>
                  <a:pt x="890638" y="29565"/>
                </a:lnTo>
                <a:lnTo>
                  <a:pt x="857478" y="62725"/>
                </a:lnTo>
                <a:lnTo>
                  <a:pt x="835723" y="104787"/>
                </a:lnTo>
                <a:lnTo>
                  <a:pt x="827913" y="153212"/>
                </a:lnTo>
                <a:lnTo>
                  <a:pt x="827913" y="192722"/>
                </a:lnTo>
                <a:lnTo>
                  <a:pt x="835723" y="241147"/>
                </a:lnTo>
                <a:lnTo>
                  <a:pt x="857478" y="283197"/>
                </a:lnTo>
                <a:lnTo>
                  <a:pt x="890638" y="316369"/>
                </a:lnTo>
                <a:lnTo>
                  <a:pt x="932700" y="338112"/>
                </a:lnTo>
                <a:lnTo>
                  <a:pt x="981125" y="345922"/>
                </a:lnTo>
                <a:lnTo>
                  <a:pt x="1046607" y="345922"/>
                </a:lnTo>
                <a:lnTo>
                  <a:pt x="1095032" y="338112"/>
                </a:lnTo>
                <a:lnTo>
                  <a:pt x="1137094" y="316369"/>
                </a:lnTo>
                <a:lnTo>
                  <a:pt x="1170254" y="283197"/>
                </a:lnTo>
                <a:lnTo>
                  <a:pt x="1192009" y="241147"/>
                </a:lnTo>
                <a:lnTo>
                  <a:pt x="1199819" y="192722"/>
                </a:lnTo>
                <a:lnTo>
                  <a:pt x="1199819" y="153212"/>
                </a:lnTo>
                <a:close/>
              </a:path>
              <a:path w="4097654" h="749935">
                <a:moveTo>
                  <a:pt x="1613776" y="532015"/>
                </a:moveTo>
                <a:lnTo>
                  <a:pt x="1605965" y="483577"/>
                </a:lnTo>
                <a:lnTo>
                  <a:pt x="1584210" y="441528"/>
                </a:lnTo>
                <a:lnTo>
                  <a:pt x="1551051" y="408355"/>
                </a:lnTo>
                <a:lnTo>
                  <a:pt x="1508988" y="386613"/>
                </a:lnTo>
                <a:lnTo>
                  <a:pt x="1460563" y="378802"/>
                </a:lnTo>
                <a:lnTo>
                  <a:pt x="1395082" y="378802"/>
                </a:lnTo>
                <a:lnTo>
                  <a:pt x="1346657" y="386613"/>
                </a:lnTo>
                <a:lnTo>
                  <a:pt x="1304594" y="408355"/>
                </a:lnTo>
                <a:lnTo>
                  <a:pt x="1271422" y="441528"/>
                </a:lnTo>
                <a:lnTo>
                  <a:pt x="1249680" y="483577"/>
                </a:lnTo>
                <a:lnTo>
                  <a:pt x="1241869" y="532015"/>
                </a:lnTo>
                <a:lnTo>
                  <a:pt x="1241869" y="596480"/>
                </a:lnTo>
                <a:lnTo>
                  <a:pt x="1249680" y="644893"/>
                </a:lnTo>
                <a:lnTo>
                  <a:pt x="1271422" y="686955"/>
                </a:lnTo>
                <a:lnTo>
                  <a:pt x="1304594" y="720115"/>
                </a:lnTo>
                <a:lnTo>
                  <a:pt x="1346657" y="741870"/>
                </a:lnTo>
                <a:lnTo>
                  <a:pt x="1395082" y="749681"/>
                </a:lnTo>
                <a:lnTo>
                  <a:pt x="1460563" y="749681"/>
                </a:lnTo>
                <a:lnTo>
                  <a:pt x="1508988" y="741870"/>
                </a:lnTo>
                <a:lnTo>
                  <a:pt x="1551051" y="720115"/>
                </a:lnTo>
                <a:lnTo>
                  <a:pt x="1584210" y="686955"/>
                </a:lnTo>
                <a:lnTo>
                  <a:pt x="1605965" y="644893"/>
                </a:lnTo>
                <a:lnTo>
                  <a:pt x="1613776" y="596480"/>
                </a:lnTo>
                <a:lnTo>
                  <a:pt x="1613776" y="532015"/>
                </a:lnTo>
                <a:close/>
              </a:path>
              <a:path w="4097654" h="749935">
                <a:moveTo>
                  <a:pt x="1613776" y="153212"/>
                </a:moveTo>
                <a:lnTo>
                  <a:pt x="1605965" y="104787"/>
                </a:lnTo>
                <a:lnTo>
                  <a:pt x="1584210" y="62725"/>
                </a:lnTo>
                <a:lnTo>
                  <a:pt x="1551051" y="29565"/>
                </a:lnTo>
                <a:lnTo>
                  <a:pt x="1508988" y="7810"/>
                </a:lnTo>
                <a:lnTo>
                  <a:pt x="1460563" y="0"/>
                </a:lnTo>
                <a:lnTo>
                  <a:pt x="1395082" y="0"/>
                </a:lnTo>
                <a:lnTo>
                  <a:pt x="1346657" y="7810"/>
                </a:lnTo>
                <a:lnTo>
                  <a:pt x="1304594" y="29565"/>
                </a:lnTo>
                <a:lnTo>
                  <a:pt x="1271422" y="62725"/>
                </a:lnTo>
                <a:lnTo>
                  <a:pt x="1249680" y="104787"/>
                </a:lnTo>
                <a:lnTo>
                  <a:pt x="1241869" y="153212"/>
                </a:lnTo>
                <a:lnTo>
                  <a:pt x="1241869" y="192722"/>
                </a:lnTo>
                <a:lnTo>
                  <a:pt x="1249680" y="241147"/>
                </a:lnTo>
                <a:lnTo>
                  <a:pt x="1271422" y="283197"/>
                </a:lnTo>
                <a:lnTo>
                  <a:pt x="1304594" y="316369"/>
                </a:lnTo>
                <a:lnTo>
                  <a:pt x="1346657" y="338112"/>
                </a:lnTo>
                <a:lnTo>
                  <a:pt x="1395082" y="345922"/>
                </a:lnTo>
                <a:lnTo>
                  <a:pt x="1460563" y="345922"/>
                </a:lnTo>
                <a:lnTo>
                  <a:pt x="1508988" y="338112"/>
                </a:lnTo>
                <a:lnTo>
                  <a:pt x="1551051" y="316369"/>
                </a:lnTo>
                <a:lnTo>
                  <a:pt x="1584210" y="283197"/>
                </a:lnTo>
                <a:lnTo>
                  <a:pt x="1605965" y="241147"/>
                </a:lnTo>
                <a:lnTo>
                  <a:pt x="1613776" y="192722"/>
                </a:lnTo>
                <a:lnTo>
                  <a:pt x="1613776" y="153212"/>
                </a:lnTo>
                <a:close/>
              </a:path>
              <a:path w="4097654" h="749935">
                <a:moveTo>
                  <a:pt x="2027732" y="532015"/>
                </a:moveTo>
                <a:lnTo>
                  <a:pt x="2019922" y="483577"/>
                </a:lnTo>
                <a:lnTo>
                  <a:pt x="1998167" y="441528"/>
                </a:lnTo>
                <a:lnTo>
                  <a:pt x="1965007" y="408355"/>
                </a:lnTo>
                <a:lnTo>
                  <a:pt x="1922945" y="386613"/>
                </a:lnTo>
                <a:lnTo>
                  <a:pt x="1874520" y="378802"/>
                </a:lnTo>
                <a:lnTo>
                  <a:pt x="1809038" y="378802"/>
                </a:lnTo>
                <a:lnTo>
                  <a:pt x="1760601" y="386613"/>
                </a:lnTo>
                <a:lnTo>
                  <a:pt x="1718551" y="408355"/>
                </a:lnTo>
                <a:lnTo>
                  <a:pt x="1685378" y="441528"/>
                </a:lnTo>
                <a:lnTo>
                  <a:pt x="1663636" y="483577"/>
                </a:lnTo>
                <a:lnTo>
                  <a:pt x="1655826" y="532015"/>
                </a:lnTo>
                <a:lnTo>
                  <a:pt x="1655826" y="596480"/>
                </a:lnTo>
                <a:lnTo>
                  <a:pt x="1663636" y="644893"/>
                </a:lnTo>
                <a:lnTo>
                  <a:pt x="1685378" y="686955"/>
                </a:lnTo>
                <a:lnTo>
                  <a:pt x="1718551" y="720115"/>
                </a:lnTo>
                <a:lnTo>
                  <a:pt x="1760601" y="741870"/>
                </a:lnTo>
                <a:lnTo>
                  <a:pt x="1809038" y="749681"/>
                </a:lnTo>
                <a:lnTo>
                  <a:pt x="1874520" y="749681"/>
                </a:lnTo>
                <a:lnTo>
                  <a:pt x="1922945" y="741870"/>
                </a:lnTo>
                <a:lnTo>
                  <a:pt x="1965007" y="720115"/>
                </a:lnTo>
                <a:lnTo>
                  <a:pt x="1998167" y="686955"/>
                </a:lnTo>
                <a:lnTo>
                  <a:pt x="2019922" y="644893"/>
                </a:lnTo>
                <a:lnTo>
                  <a:pt x="2027732" y="596480"/>
                </a:lnTo>
                <a:lnTo>
                  <a:pt x="2027732" y="532015"/>
                </a:lnTo>
                <a:close/>
              </a:path>
              <a:path w="4097654" h="749935">
                <a:moveTo>
                  <a:pt x="2027732" y="153212"/>
                </a:moveTo>
                <a:lnTo>
                  <a:pt x="2019922" y="104787"/>
                </a:lnTo>
                <a:lnTo>
                  <a:pt x="1998167" y="62725"/>
                </a:lnTo>
                <a:lnTo>
                  <a:pt x="1965007" y="29565"/>
                </a:lnTo>
                <a:lnTo>
                  <a:pt x="1922945" y="7810"/>
                </a:lnTo>
                <a:lnTo>
                  <a:pt x="1874520" y="0"/>
                </a:lnTo>
                <a:lnTo>
                  <a:pt x="1809038" y="0"/>
                </a:lnTo>
                <a:lnTo>
                  <a:pt x="1760613" y="7810"/>
                </a:lnTo>
                <a:lnTo>
                  <a:pt x="1718551" y="29565"/>
                </a:lnTo>
                <a:lnTo>
                  <a:pt x="1685378" y="62725"/>
                </a:lnTo>
                <a:lnTo>
                  <a:pt x="1663636" y="104787"/>
                </a:lnTo>
                <a:lnTo>
                  <a:pt x="1655826" y="153212"/>
                </a:lnTo>
                <a:lnTo>
                  <a:pt x="1655826" y="192722"/>
                </a:lnTo>
                <a:lnTo>
                  <a:pt x="1663636" y="241147"/>
                </a:lnTo>
                <a:lnTo>
                  <a:pt x="1685378" y="283197"/>
                </a:lnTo>
                <a:lnTo>
                  <a:pt x="1718551" y="316369"/>
                </a:lnTo>
                <a:lnTo>
                  <a:pt x="1760613" y="338112"/>
                </a:lnTo>
                <a:lnTo>
                  <a:pt x="1809038" y="345922"/>
                </a:lnTo>
                <a:lnTo>
                  <a:pt x="1874520" y="345922"/>
                </a:lnTo>
                <a:lnTo>
                  <a:pt x="1922945" y="338112"/>
                </a:lnTo>
                <a:lnTo>
                  <a:pt x="1965007" y="316369"/>
                </a:lnTo>
                <a:lnTo>
                  <a:pt x="1998167" y="283197"/>
                </a:lnTo>
                <a:lnTo>
                  <a:pt x="2019922" y="241147"/>
                </a:lnTo>
                <a:lnTo>
                  <a:pt x="2027732" y="192722"/>
                </a:lnTo>
                <a:lnTo>
                  <a:pt x="2027732" y="153212"/>
                </a:lnTo>
                <a:close/>
              </a:path>
              <a:path w="4097654" h="749935">
                <a:moveTo>
                  <a:pt x="2441689" y="532015"/>
                </a:moveTo>
                <a:lnTo>
                  <a:pt x="2433878" y="483577"/>
                </a:lnTo>
                <a:lnTo>
                  <a:pt x="2412123" y="441528"/>
                </a:lnTo>
                <a:lnTo>
                  <a:pt x="2378964" y="408355"/>
                </a:lnTo>
                <a:lnTo>
                  <a:pt x="2336901" y="386613"/>
                </a:lnTo>
                <a:lnTo>
                  <a:pt x="2288476" y="378802"/>
                </a:lnTo>
                <a:lnTo>
                  <a:pt x="2222995" y="378802"/>
                </a:lnTo>
                <a:lnTo>
                  <a:pt x="2174557" y="386613"/>
                </a:lnTo>
                <a:lnTo>
                  <a:pt x="2132507" y="408355"/>
                </a:lnTo>
                <a:lnTo>
                  <a:pt x="2099335" y="441528"/>
                </a:lnTo>
                <a:lnTo>
                  <a:pt x="2077593" y="483577"/>
                </a:lnTo>
                <a:lnTo>
                  <a:pt x="2069782" y="532015"/>
                </a:lnTo>
                <a:lnTo>
                  <a:pt x="2069782" y="596480"/>
                </a:lnTo>
                <a:lnTo>
                  <a:pt x="2077593" y="644893"/>
                </a:lnTo>
                <a:lnTo>
                  <a:pt x="2099335" y="686955"/>
                </a:lnTo>
                <a:lnTo>
                  <a:pt x="2132507" y="720115"/>
                </a:lnTo>
                <a:lnTo>
                  <a:pt x="2174557" y="741870"/>
                </a:lnTo>
                <a:lnTo>
                  <a:pt x="2222995" y="749681"/>
                </a:lnTo>
                <a:lnTo>
                  <a:pt x="2288476" y="749681"/>
                </a:lnTo>
                <a:lnTo>
                  <a:pt x="2336901" y="741870"/>
                </a:lnTo>
                <a:lnTo>
                  <a:pt x="2378964" y="720115"/>
                </a:lnTo>
                <a:lnTo>
                  <a:pt x="2412123" y="686955"/>
                </a:lnTo>
                <a:lnTo>
                  <a:pt x="2433878" y="644893"/>
                </a:lnTo>
                <a:lnTo>
                  <a:pt x="2441689" y="596480"/>
                </a:lnTo>
                <a:lnTo>
                  <a:pt x="2441689" y="532015"/>
                </a:lnTo>
                <a:close/>
              </a:path>
              <a:path w="4097654" h="749935">
                <a:moveTo>
                  <a:pt x="2441689" y="153212"/>
                </a:moveTo>
                <a:lnTo>
                  <a:pt x="2433878" y="104787"/>
                </a:lnTo>
                <a:lnTo>
                  <a:pt x="2412123" y="62725"/>
                </a:lnTo>
                <a:lnTo>
                  <a:pt x="2378964" y="29565"/>
                </a:lnTo>
                <a:lnTo>
                  <a:pt x="2336901" y="7810"/>
                </a:lnTo>
                <a:lnTo>
                  <a:pt x="2288476" y="0"/>
                </a:lnTo>
                <a:lnTo>
                  <a:pt x="2222995" y="0"/>
                </a:lnTo>
                <a:lnTo>
                  <a:pt x="2174557" y="7810"/>
                </a:lnTo>
                <a:lnTo>
                  <a:pt x="2132507" y="29565"/>
                </a:lnTo>
                <a:lnTo>
                  <a:pt x="2099335" y="62725"/>
                </a:lnTo>
                <a:lnTo>
                  <a:pt x="2077593" y="104787"/>
                </a:lnTo>
                <a:lnTo>
                  <a:pt x="2069782" y="153212"/>
                </a:lnTo>
                <a:lnTo>
                  <a:pt x="2069782" y="192722"/>
                </a:lnTo>
                <a:lnTo>
                  <a:pt x="2077593" y="241147"/>
                </a:lnTo>
                <a:lnTo>
                  <a:pt x="2099335" y="283197"/>
                </a:lnTo>
                <a:lnTo>
                  <a:pt x="2132507" y="316369"/>
                </a:lnTo>
                <a:lnTo>
                  <a:pt x="2174557" y="338112"/>
                </a:lnTo>
                <a:lnTo>
                  <a:pt x="2222995" y="345922"/>
                </a:lnTo>
                <a:lnTo>
                  <a:pt x="2288476" y="345922"/>
                </a:lnTo>
                <a:lnTo>
                  <a:pt x="2336901" y="338112"/>
                </a:lnTo>
                <a:lnTo>
                  <a:pt x="2378964" y="316369"/>
                </a:lnTo>
                <a:lnTo>
                  <a:pt x="2412123" y="283197"/>
                </a:lnTo>
                <a:lnTo>
                  <a:pt x="2433878" y="241147"/>
                </a:lnTo>
                <a:lnTo>
                  <a:pt x="2441689" y="192722"/>
                </a:lnTo>
                <a:lnTo>
                  <a:pt x="2441689" y="153212"/>
                </a:lnTo>
                <a:close/>
              </a:path>
              <a:path w="4097654" h="749935">
                <a:moveTo>
                  <a:pt x="2855633" y="532015"/>
                </a:moveTo>
                <a:lnTo>
                  <a:pt x="2847822" y="483577"/>
                </a:lnTo>
                <a:lnTo>
                  <a:pt x="2826080" y="441528"/>
                </a:lnTo>
                <a:lnTo>
                  <a:pt x="2792907" y="408355"/>
                </a:lnTo>
                <a:lnTo>
                  <a:pt x="2750858" y="386613"/>
                </a:lnTo>
                <a:lnTo>
                  <a:pt x="2702420" y="378802"/>
                </a:lnTo>
                <a:lnTo>
                  <a:pt x="2636939" y="378802"/>
                </a:lnTo>
                <a:lnTo>
                  <a:pt x="2588514" y="386613"/>
                </a:lnTo>
                <a:lnTo>
                  <a:pt x="2546451" y="408355"/>
                </a:lnTo>
                <a:lnTo>
                  <a:pt x="2513292" y="441528"/>
                </a:lnTo>
                <a:lnTo>
                  <a:pt x="2491536" y="483577"/>
                </a:lnTo>
                <a:lnTo>
                  <a:pt x="2483726" y="532015"/>
                </a:lnTo>
                <a:lnTo>
                  <a:pt x="2483726" y="596480"/>
                </a:lnTo>
                <a:lnTo>
                  <a:pt x="2491536" y="644893"/>
                </a:lnTo>
                <a:lnTo>
                  <a:pt x="2513292" y="686955"/>
                </a:lnTo>
                <a:lnTo>
                  <a:pt x="2546451" y="720115"/>
                </a:lnTo>
                <a:lnTo>
                  <a:pt x="2588514" y="741870"/>
                </a:lnTo>
                <a:lnTo>
                  <a:pt x="2636939" y="749681"/>
                </a:lnTo>
                <a:lnTo>
                  <a:pt x="2702420" y="749681"/>
                </a:lnTo>
                <a:lnTo>
                  <a:pt x="2750858" y="741870"/>
                </a:lnTo>
                <a:lnTo>
                  <a:pt x="2792907" y="720115"/>
                </a:lnTo>
                <a:lnTo>
                  <a:pt x="2826080" y="686955"/>
                </a:lnTo>
                <a:lnTo>
                  <a:pt x="2847822" y="644893"/>
                </a:lnTo>
                <a:lnTo>
                  <a:pt x="2855633" y="596480"/>
                </a:lnTo>
                <a:lnTo>
                  <a:pt x="2855633" y="532015"/>
                </a:lnTo>
                <a:close/>
              </a:path>
              <a:path w="4097654" h="749935">
                <a:moveTo>
                  <a:pt x="2855633" y="153212"/>
                </a:moveTo>
                <a:lnTo>
                  <a:pt x="2847822" y="104787"/>
                </a:lnTo>
                <a:lnTo>
                  <a:pt x="2826080" y="62725"/>
                </a:lnTo>
                <a:lnTo>
                  <a:pt x="2792907" y="29565"/>
                </a:lnTo>
                <a:lnTo>
                  <a:pt x="2750858" y="7810"/>
                </a:lnTo>
                <a:lnTo>
                  <a:pt x="2702420" y="0"/>
                </a:lnTo>
                <a:lnTo>
                  <a:pt x="2636939" y="0"/>
                </a:lnTo>
                <a:lnTo>
                  <a:pt x="2588514" y="7810"/>
                </a:lnTo>
                <a:lnTo>
                  <a:pt x="2546451" y="29565"/>
                </a:lnTo>
                <a:lnTo>
                  <a:pt x="2513292" y="62725"/>
                </a:lnTo>
                <a:lnTo>
                  <a:pt x="2491536" y="104787"/>
                </a:lnTo>
                <a:lnTo>
                  <a:pt x="2483726" y="153212"/>
                </a:lnTo>
                <a:lnTo>
                  <a:pt x="2483726" y="192722"/>
                </a:lnTo>
                <a:lnTo>
                  <a:pt x="2491536" y="241147"/>
                </a:lnTo>
                <a:lnTo>
                  <a:pt x="2513292" y="283197"/>
                </a:lnTo>
                <a:lnTo>
                  <a:pt x="2546451" y="316369"/>
                </a:lnTo>
                <a:lnTo>
                  <a:pt x="2588514" y="338112"/>
                </a:lnTo>
                <a:lnTo>
                  <a:pt x="2636939" y="345922"/>
                </a:lnTo>
                <a:lnTo>
                  <a:pt x="2702420" y="345922"/>
                </a:lnTo>
                <a:lnTo>
                  <a:pt x="2750858" y="338112"/>
                </a:lnTo>
                <a:lnTo>
                  <a:pt x="2792907" y="316369"/>
                </a:lnTo>
                <a:lnTo>
                  <a:pt x="2826080" y="283197"/>
                </a:lnTo>
                <a:lnTo>
                  <a:pt x="2847822" y="241147"/>
                </a:lnTo>
                <a:lnTo>
                  <a:pt x="2855633" y="192722"/>
                </a:lnTo>
                <a:lnTo>
                  <a:pt x="2855633" y="153212"/>
                </a:lnTo>
                <a:close/>
              </a:path>
              <a:path w="4097654" h="749935">
                <a:moveTo>
                  <a:pt x="3269589" y="532015"/>
                </a:moveTo>
                <a:lnTo>
                  <a:pt x="3261779" y="483577"/>
                </a:lnTo>
                <a:lnTo>
                  <a:pt x="3240036" y="441528"/>
                </a:lnTo>
                <a:lnTo>
                  <a:pt x="3206864" y="408355"/>
                </a:lnTo>
                <a:lnTo>
                  <a:pt x="3164814" y="386613"/>
                </a:lnTo>
                <a:lnTo>
                  <a:pt x="3116376" y="378802"/>
                </a:lnTo>
                <a:lnTo>
                  <a:pt x="3050895" y="378802"/>
                </a:lnTo>
                <a:lnTo>
                  <a:pt x="3002470" y="386613"/>
                </a:lnTo>
                <a:lnTo>
                  <a:pt x="2960408" y="408355"/>
                </a:lnTo>
                <a:lnTo>
                  <a:pt x="2927248" y="441528"/>
                </a:lnTo>
                <a:lnTo>
                  <a:pt x="2905493" y="483577"/>
                </a:lnTo>
                <a:lnTo>
                  <a:pt x="2897682" y="532015"/>
                </a:lnTo>
                <a:lnTo>
                  <a:pt x="2897682" y="596480"/>
                </a:lnTo>
                <a:lnTo>
                  <a:pt x="2905493" y="644893"/>
                </a:lnTo>
                <a:lnTo>
                  <a:pt x="2927248" y="686955"/>
                </a:lnTo>
                <a:lnTo>
                  <a:pt x="2960408" y="720115"/>
                </a:lnTo>
                <a:lnTo>
                  <a:pt x="3002470" y="741870"/>
                </a:lnTo>
                <a:lnTo>
                  <a:pt x="3050895" y="749681"/>
                </a:lnTo>
                <a:lnTo>
                  <a:pt x="3116376" y="749681"/>
                </a:lnTo>
                <a:lnTo>
                  <a:pt x="3164814" y="741870"/>
                </a:lnTo>
                <a:lnTo>
                  <a:pt x="3206864" y="720115"/>
                </a:lnTo>
                <a:lnTo>
                  <a:pt x="3240036" y="686955"/>
                </a:lnTo>
                <a:lnTo>
                  <a:pt x="3261779" y="644893"/>
                </a:lnTo>
                <a:lnTo>
                  <a:pt x="3269589" y="596480"/>
                </a:lnTo>
                <a:lnTo>
                  <a:pt x="3269589" y="532015"/>
                </a:lnTo>
                <a:close/>
              </a:path>
              <a:path w="4097654" h="749935">
                <a:moveTo>
                  <a:pt x="3269589" y="153212"/>
                </a:moveTo>
                <a:lnTo>
                  <a:pt x="3261779" y="104787"/>
                </a:lnTo>
                <a:lnTo>
                  <a:pt x="3240036" y="62725"/>
                </a:lnTo>
                <a:lnTo>
                  <a:pt x="3206864" y="29565"/>
                </a:lnTo>
                <a:lnTo>
                  <a:pt x="3164814" y="7810"/>
                </a:lnTo>
                <a:lnTo>
                  <a:pt x="3116376" y="0"/>
                </a:lnTo>
                <a:lnTo>
                  <a:pt x="3050895" y="0"/>
                </a:lnTo>
                <a:lnTo>
                  <a:pt x="3002470" y="7810"/>
                </a:lnTo>
                <a:lnTo>
                  <a:pt x="2960408" y="29565"/>
                </a:lnTo>
                <a:lnTo>
                  <a:pt x="2927248" y="62725"/>
                </a:lnTo>
                <a:lnTo>
                  <a:pt x="2905493" y="104787"/>
                </a:lnTo>
                <a:lnTo>
                  <a:pt x="2897682" y="153212"/>
                </a:lnTo>
                <a:lnTo>
                  <a:pt x="2897682" y="192722"/>
                </a:lnTo>
                <a:lnTo>
                  <a:pt x="2905493" y="241147"/>
                </a:lnTo>
                <a:lnTo>
                  <a:pt x="2927248" y="283197"/>
                </a:lnTo>
                <a:lnTo>
                  <a:pt x="2960408" y="316369"/>
                </a:lnTo>
                <a:lnTo>
                  <a:pt x="3002470" y="338112"/>
                </a:lnTo>
                <a:lnTo>
                  <a:pt x="3050895" y="345922"/>
                </a:lnTo>
                <a:lnTo>
                  <a:pt x="3116376" y="345922"/>
                </a:lnTo>
                <a:lnTo>
                  <a:pt x="3164814" y="338112"/>
                </a:lnTo>
                <a:lnTo>
                  <a:pt x="3206864" y="316369"/>
                </a:lnTo>
                <a:lnTo>
                  <a:pt x="3240036" y="283197"/>
                </a:lnTo>
                <a:lnTo>
                  <a:pt x="3261779" y="241147"/>
                </a:lnTo>
                <a:lnTo>
                  <a:pt x="3269589" y="192722"/>
                </a:lnTo>
                <a:lnTo>
                  <a:pt x="3269589" y="153212"/>
                </a:lnTo>
                <a:close/>
              </a:path>
              <a:path w="4097654" h="749935">
                <a:moveTo>
                  <a:pt x="3683546" y="532015"/>
                </a:moveTo>
                <a:lnTo>
                  <a:pt x="3675735" y="483577"/>
                </a:lnTo>
                <a:lnTo>
                  <a:pt x="3653993" y="441528"/>
                </a:lnTo>
                <a:lnTo>
                  <a:pt x="3620820" y="408355"/>
                </a:lnTo>
                <a:lnTo>
                  <a:pt x="3578758" y="386613"/>
                </a:lnTo>
                <a:lnTo>
                  <a:pt x="3530333" y="378802"/>
                </a:lnTo>
                <a:lnTo>
                  <a:pt x="3464852" y="378802"/>
                </a:lnTo>
                <a:lnTo>
                  <a:pt x="3416427" y="386613"/>
                </a:lnTo>
                <a:lnTo>
                  <a:pt x="3374364" y="408355"/>
                </a:lnTo>
                <a:lnTo>
                  <a:pt x="3341205" y="441528"/>
                </a:lnTo>
                <a:lnTo>
                  <a:pt x="3319449" y="483577"/>
                </a:lnTo>
                <a:lnTo>
                  <a:pt x="3311639" y="532015"/>
                </a:lnTo>
                <a:lnTo>
                  <a:pt x="3311639" y="596480"/>
                </a:lnTo>
                <a:lnTo>
                  <a:pt x="3319449" y="644893"/>
                </a:lnTo>
                <a:lnTo>
                  <a:pt x="3341205" y="686955"/>
                </a:lnTo>
                <a:lnTo>
                  <a:pt x="3374364" y="720115"/>
                </a:lnTo>
                <a:lnTo>
                  <a:pt x="3416427" y="741870"/>
                </a:lnTo>
                <a:lnTo>
                  <a:pt x="3464852" y="749681"/>
                </a:lnTo>
                <a:lnTo>
                  <a:pt x="3530333" y="749681"/>
                </a:lnTo>
                <a:lnTo>
                  <a:pt x="3578758" y="741870"/>
                </a:lnTo>
                <a:lnTo>
                  <a:pt x="3620820" y="720115"/>
                </a:lnTo>
                <a:lnTo>
                  <a:pt x="3653993" y="686955"/>
                </a:lnTo>
                <a:lnTo>
                  <a:pt x="3675735" y="644893"/>
                </a:lnTo>
                <a:lnTo>
                  <a:pt x="3683546" y="596480"/>
                </a:lnTo>
                <a:lnTo>
                  <a:pt x="3683546" y="532015"/>
                </a:lnTo>
                <a:close/>
              </a:path>
              <a:path w="4097654" h="749935">
                <a:moveTo>
                  <a:pt x="3683546" y="153212"/>
                </a:moveTo>
                <a:lnTo>
                  <a:pt x="3675735" y="104787"/>
                </a:lnTo>
                <a:lnTo>
                  <a:pt x="3653993" y="62725"/>
                </a:lnTo>
                <a:lnTo>
                  <a:pt x="3620820" y="29565"/>
                </a:lnTo>
                <a:lnTo>
                  <a:pt x="3578758" y="7810"/>
                </a:lnTo>
                <a:lnTo>
                  <a:pt x="3530333" y="0"/>
                </a:lnTo>
                <a:lnTo>
                  <a:pt x="3464852" y="0"/>
                </a:lnTo>
                <a:lnTo>
                  <a:pt x="3416427" y="7810"/>
                </a:lnTo>
                <a:lnTo>
                  <a:pt x="3374364" y="29565"/>
                </a:lnTo>
                <a:lnTo>
                  <a:pt x="3341205" y="62725"/>
                </a:lnTo>
                <a:lnTo>
                  <a:pt x="3319449" y="104787"/>
                </a:lnTo>
                <a:lnTo>
                  <a:pt x="3311639" y="153212"/>
                </a:lnTo>
                <a:lnTo>
                  <a:pt x="3311639" y="192722"/>
                </a:lnTo>
                <a:lnTo>
                  <a:pt x="3319449" y="241147"/>
                </a:lnTo>
                <a:lnTo>
                  <a:pt x="3341205" y="283197"/>
                </a:lnTo>
                <a:lnTo>
                  <a:pt x="3374364" y="316369"/>
                </a:lnTo>
                <a:lnTo>
                  <a:pt x="3416427" y="338112"/>
                </a:lnTo>
                <a:lnTo>
                  <a:pt x="3464852" y="345922"/>
                </a:lnTo>
                <a:lnTo>
                  <a:pt x="3530333" y="345922"/>
                </a:lnTo>
                <a:lnTo>
                  <a:pt x="3578758" y="338112"/>
                </a:lnTo>
                <a:lnTo>
                  <a:pt x="3620820" y="316369"/>
                </a:lnTo>
                <a:lnTo>
                  <a:pt x="3653993" y="283197"/>
                </a:lnTo>
                <a:lnTo>
                  <a:pt x="3675735" y="241147"/>
                </a:lnTo>
                <a:lnTo>
                  <a:pt x="3683546" y="192722"/>
                </a:lnTo>
                <a:lnTo>
                  <a:pt x="3683546" y="153212"/>
                </a:lnTo>
                <a:close/>
              </a:path>
              <a:path w="4097654" h="749935">
                <a:moveTo>
                  <a:pt x="4097502" y="532015"/>
                </a:moveTo>
                <a:lnTo>
                  <a:pt x="4089692" y="483577"/>
                </a:lnTo>
                <a:lnTo>
                  <a:pt x="4067949" y="441528"/>
                </a:lnTo>
                <a:lnTo>
                  <a:pt x="4034777" y="408355"/>
                </a:lnTo>
                <a:lnTo>
                  <a:pt x="3992715" y="386613"/>
                </a:lnTo>
                <a:lnTo>
                  <a:pt x="3944289" y="378802"/>
                </a:lnTo>
                <a:lnTo>
                  <a:pt x="3878808" y="378802"/>
                </a:lnTo>
                <a:lnTo>
                  <a:pt x="3830383" y="386613"/>
                </a:lnTo>
                <a:lnTo>
                  <a:pt x="3788321" y="408355"/>
                </a:lnTo>
                <a:lnTo>
                  <a:pt x="3755161" y="441528"/>
                </a:lnTo>
                <a:lnTo>
                  <a:pt x="3733406" y="483577"/>
                </a:lnTo>
                <a:lnTo>
                  <a:pt x="3725595" y="532015"/>
                </a:lnTo>
                <a:lnTo>
                  <a:pt x="3725595" y="596480"/>
                </a:lnTo>
                <a:lnTo>
                  <a:pt x="3733406" y="644893"/>
                </a:lnTo>
                <a:lnTo>
                  <a:pt x="3755161" y="686955"/>
                </a:lnTo>
                <a:lnTo>
                  <a:pt x="3788321" y="720115"/>
                </a:lnTo>
                <a:lnTo>
                  <a:pt x="3830383" y="741870"/>
                </a:lnTo>
                <a:lnTo>
                  <a:pt x="3878808" y="749681"/>
                </a:lnTo>
                <a:lnTo>
                  <a:pt x="3944289" y="749681"/>
                </a:lnTo>
                <a:lnTo>
                  <a:pt x="3992715" y="741870"/>
                </a:lnTo>
                <a:lnTo>
                  <a:pt x="4034777" y="720115"/>
                </a:lnTo>
                <a:lnTo>
                  <a:pt x="4067949" y="686955"/>
                </a:lnTo>
                <a:lnTo>
                  <a:pt x="4089692" y="644893"/>
                </a:lnTo>
                <a:lnTo>
                  <a:pt x="4097502" y="596480"/>
                </a:lnTo>
                <a:lnTo>
                  <a:pt x="4097502" y="532015"/>
                </a:lnTo>
                <a:close/>
              </a:path>
              <a:path w="4097654" h="749935">
                <a:moveTo>
                  <a:pt x="4097502" y="153212"/>
                </a:moveTo>
                <a:lnTo>
                  <a:pt x="4089692" y="104787"/>
                </a:lnTo>
                <a:lnTo>
                  <a:pt x="4067949" y="62725"/>
                </a:lnTo>
                <a:lnTo>
                  <a:pt x="4034777" y="29565"/>
                </a:lnTo>
                <a:lnTo>
                  <a:pt x="3992715" y="7810"/>
                </a:lnTo>
                <a:lnTo>
                  <a:pt x="3944289" y="0"/>
                </a:lnTo>
                <a:lnTo>
                  <a:pt x="3878808" y="0"/>
                </a:lnTo>
                <a:lnTo>
                  <a:pt x="3830383" y="7810"/>
                </a:lnTo>
                <a:lnTo>
                  <a:pt x="3788321" y="29565"/>
                </a:lnTo>
                <a:lnTo>
                  <a:pt x="3755161" y="62725"/>
                </a:lnTo>
                <a:lnTo>
                  <a:pt x="3733406" y="104787"/>
                </a:lnTo>
                <a:lnTo>
                  <a:pt x="3725595" y="153212"/>
                </a:lnTo>
                <a:lnTo>
                  <a:pt x="3725595" y="192722"/>
                </a:lnTo>
                <a:lnTo>
                  <a:pt x="3733406" y="241147"/>
                </a:lnTo>
                <a:lnTo>
                  <a:pt x="3755161" y="283197"/>
                </a:lnTo>
                <a:lnTo>
                  <a:pt x="3788321" y="316369"/>
                </a:lnTo>
                <a:lnTo>
                  <a:pt x="3830383" y="338112"/>
                </a:lnTo>
                <a:lnTo>
                  <a:pt x="3878808" y="345922"/>
                </a:lnTo>
                <a:lnTo>
                  <a:pt x="3944289" y="345922"/>
                </a:lnTo>
                <a:lnTo>
                  <a:pt x="3992715" y="338112"/>
                </a:lnTo>
                <a:lnTo>
                  <a:pt x="4034777" y="316369"/>
                </a:lnTo>
                <a:lnTo>
                  <a:pt x="4067949" y="283197"/>
                </a:lnTo>
                <a:lnTo>
                  <a:pt x="4089692" y="241147"/>
                </a:lnTo>
                <a:lnTo>
                  <a:pt x="4097502" y="192722"/>
                </a:lnTo>
                <a:lnTo>
                  <a:pt x="4097502" y="153212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256934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715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84900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740764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12865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568729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71085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499051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154915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327017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982881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236699" y="3146730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064597" y="3146730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720394" y="3146730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892495" y="3146730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548359" y="3146730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650648" y="3146730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478546" y="3146730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134343" y="3146730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306444" y="3146730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962308" y="3146730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307358" y="1481821"/>
            <a:ext cx="62357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80010" marR="5080" indent="-67945">
              <a:lnSpc>
                <a:spcPct val="102600"/>
              </a:lnSpc>
              <a:spcBef>
                <a:spcPts val="80"/>
              </a:spcBef>
            </a:pPr>
            <a:r>
              <a:rPr sz="650" spc="10" dirty="0">
                <a:solidFill>
                  <a:srgbClr val="E63D72"/>
                </a:solidFill>
                <a:latin typeface="Gotham Bold"/>
                <a:cs typeface="Gotham Bold"/>
              </a:rPr>
              <a:t>EVENT</a:t>
            </a:r>
            <a:r>
              <a:rPr sz="650" spc="-4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NAME </a:t>
            </a:r>
            <a:r>
              <a:rPr sz="650" spc="-18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650" spc="10" dirty="0">
                <a:solidFill>
                  <a:srgbClr val="E63D72"/>
                </a:solidFill>
                <a:latin typeface="Gotham Bold"/>
                <a:cs typeface="Gotham Bold"/>
              </a:rPr>
              <a:t>AND</a:t>
            </a:r>
            <a:r>
              <a:rPr sz="650" spc="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TYPE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175124" y="1481821"/>
            <a:ext cx="50673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88265">
              <a:lnSpc>
                <a:spcPct val="102600"/>
              </a:lnSpc>
              <a:spcBef>
                <a:spcPts val="80"/>
              </a:spcBef>
            </a:pP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EVENT </a:t>
            </a:r>
            <a:r>
              <a:rPr sz="650" spc="2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DUR</a:t>
            </a:r>
            <a:r>
              <a:rPr sz="650" spc="-40" dirty="0">
                <a:solidFill>
                  <a:srgbClr val="E63D72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TION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997569" y="1481821"/>
            <a:ext cx="50038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4610" marR="5080" indent="-42545">
              <a:lnSpc>
                <a:spcPct val="102600"/>
              </a:lnSpc>
              <a:spcBef>
                <a:spcPts val="80"/>
              </a:spcBef>
            </a:pPr>
            <a:r>
              <a:rPr sz="650" dirty="0">
                <a:solidFill>
                  <a:srgbClr val="E63D72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UDIENCE  PROFILE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727301" y="1469109"/>
            <a:ext cx="666115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84455">
              <a:lnSpc>
                <a:spcPct val="102600"/>
              </a:lnSpc>
              <a:spcBef>
                <a:spcPts val="80"/>
              </a:spcBef>
            </a:pPr>
            <a:r>
              <a:rPr sz="650" spc="10" dirty="0">
                <a:solidFill>
                  <a:srgbClr val="E63D72"/>
                </a:solidFill>
                <a:latin typeface="Gotham Bold"/>
                <a:cs typeface="Gotham Bold"/>
              </a:rPr>
              <a:t>AUDIENCE 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650" spc="-15" dirty="0">
                <a:solidFill>
                  <a:srgbClr val="E63D72"/>
                </a:solidFill>
                <a:latin typeface="Gotham Bold"/>
                <a:cs typeface="Gotham Bold"/>
              </a:rPr>
              <a:t>EXPEC</a:t>
            </a:r>
            <a:r>
              <a:rPr sz="650" spc="-75" dirty="0">
                <a:solidFill>
                  <a:srgbClr val="E63D72"/>
                </a:solidFill>
                <a:latin typeface="Gotham Bold"/>
                <a:cs typeface="Gotham Bold"/>
              </a:rPr>
              <a:t>TA</a:t>
            </a:r>
            <a:r>
              <a:rPr sz="650" spc="-15" dirty="0">
                <a:solidFill>
                  <a:srgbClr val="E63D72"/>
                </a:solidFill>
                <a:latin typeface="Gotham Bold"/>
                <a:cs typeface="Gotham Bold"/>
              </a:rPr>
              <a:t>TIONS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625758" y="1481820"/>
            <a:ext cx="50038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6670" marR="5080" indent="-14604">
              <a:lnSpc>
                <a:spcPct val="102600"/>
              </a:lnSpc>
              <a:spcBef>
                <a:spcPts val="80"/>
              </a:spcBef>
            </a:pPr>
            <a:r>
              <a:rPr sz="650" dirty="0">
                <a:solidFill>
                  <a:srgbClr val="E63D72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UDIENCE  FEELINGS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814869" y="1919827"/>
            <a:ext cx="4044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FFFFFF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FFFFFF"/>
                </a:solidFill>
                <a:latin typeface="Gotham Bold"/>
                <a:cs typeface="Gotham Bold"/>
              </a:rPr>
              <a:t>1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040844" y="1919827"/>
            <a:ext cx="4248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FFFFFF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FFFFFF"/>
                </a:solidFill>
                <a:latin typeface="Gotham Bold"/>
                <a:cs typeface="Gotham Bold"/>
              </a:rPr>
              <a:t>2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291929" y="1919827"/>
            <a:ext cx="4248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FFFFFF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FFFFFF"/>
                </a:solidFill>
                <a:latin typeface="Gotham Bold"/>
                <a:cs typeface="Gotham Bold"/>
              </a:rPr>
              <a:t>3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26261" y="1002795"/>
            <a:ext cx="432054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5" dirty="0">
                <a:solidFill>
                  <a:srgbClr val="878787"/>
                </a:solidFill>
                <a:latin typeface="Gotham Bold"/>
                <a:cs typeface="Gotham Bold"/>
              </a:rPr>
              <a:t>STEP</a:t>
            </a:r>
            <a:r>
              <a:rPr sz="1300" spc="-15" dirty="0">
                <a:solidFill>
                  <a:srgbClr val="878787"/>
                </a:solidFill>
                <a:latin typeface="Gotham Bold"/>
                <a:cs typeface="Gotham Bold"/>
              </a:rPr>
              <a:t> </a:t>
            </a:r>
            <a:r>
              <a:rPr sz="1300" spc="-5" dirty="0">
                <a:solidFill>
                  <a:srgbClr val="878787"/>
                </a:solidFill>
                <a:latin typeface="Gotham Bold"/>
                <a:cs typeface="Gotham Bold"/>
              </a:rPr>
              <a:t>PROGRESS:</a:t>
            </a:r>
            <a:r>
              <a:rPr sz="1300" spc="-10" dirty="0">
                <a:solidFill>
                  <a:srgbClr val="878787"/>
                </a:solidFill>
                <a:latin typeface="Gotham Bold"/>
                <a:cs typeface="Gotham Bold"/>
              </a:rPr>
              <a:t> </a:t>
            </a:r>
            <a:r>
              <a:rPr sz="1300" dirty="0">
                <a:solidFill>
                  <a:srgbClr val="E63D72"/>
                </a:solidFill>
                <a:latin typeface="Gotham Bold"/>
                <a:cs typeface="Gotham Bold"/>
              </a:rPr>
              <a:t>EVENT</a:t>
            </a:r>
            <a:r>
              <a:rPr sz="13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300" dirty="0">
                <a:solidFill>
                  <a:srgbClr val="E63D72"/>
                </a:solidFill>
                <a:latin typeface="Gotham Bold"/>
                <a:cs typeface="Gotham Bold"/>
              </a:rPr>
              <a:t>AND</a:t>
            </a:r>
            <a:r>
              <a:rPr sz="1300" spc="-1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300" spc="-5" dirty="0">
                <a:solidFill>
                  <a:srgbClr val="E63D72"/>
                </a:solidFill>
                <a:latin typeface="Gotham Bold"/>
                <a:cs typeface="Gotham Bold"/>
              </a:rPr>
              <a:t>AUDIENCE</a:t>
            </a:r>
            <a:r>
              <a:rPr sz="13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300" dirty="0">
                <a:solidFill>
                  <a:srgbClr val="E63D72"/>
                </a:solidFill>
                <a:latin typeface="Gotham Bold"/>
                <a:cs typeface="Gotham Bold"/>
              </a:rPr>
              <a:t>PROFILE</a:t>
            </a:r>
            <a:endParaRPr sz="1300">
              <a:latin typeface="Gotham Bold"/>
              <a:cs typeface="Gotham Bold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6335772" y="2197000"/>
            <a:ext cx="3823970" cy="405130"/>
            <a:chOff x="6335772" y="2197000"/>
            <a:chExt cx="3823970" cy="405130"/>
          </a:xfrm>
        </p:grpSpPr>
        <p:sp>
          <p:nvSpPr>
            <p:cNvPr id="57" name="object 57"/>
            <p:cNvSpPr/>
            <p:nvPr/>
          </p:nvSpPr>
          <p:spPr>
            <a:xfrm>
              <a:off x="6808215" y="2208041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042756" y="2207135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9285414" y="2207135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391852" y="2538578"/>
              <a:ext cx="3717925" cy="0"/>
            </a:xfrm>
            <a:custGeom>
              <a:avLst/>
              <a:gdLst/>
              <a:ahLst/>
              <a:cxnLst/>
              <a:rect l="l" t="t" r="r" b="b"/>
              <a:pathLst>
                <a:path w="3717925">
                  <a:moveTo>
                    <a:pt x="0" y="0"/>
                  </a:moveTo>
                  <a:lnTo>
                    <a:pt x="3717366" y="0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60034" y="2480244"/>
              <a:ext cx="112153" cy="121843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70967" y="2480244"/>
              <a:ext cx="112153" cy="121843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1898" y="2480245"/>
              <a:ext cx="112153" cy="121843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7994680" y="2483479"/>
              <a:ext cx="112395" cy="115570"/>
            </a:xfrm>
            <a:custGeom>
              <a:avLst/>
              <a:gdLst/>
              <a:ahLst/>
              <a:cxnLst/>
              <a:rect l="l" t="t" r="r" b="b"/>
              <a:pathLst>
                <a:path w="112395" h="115569">
                  <a:moveTo>
                    <a:pt x="56070" y="0"/>
                  </a:moveTo>
                  <a:lnTo>
                    <a:pt x="34247" y="4538"/>
                  </a:lnTo>
                  <a:lnTo>
                    <a:pt x="16424" y="16916"/>
                  </a:lnTo>
                  <a:lnTo>
                    <a:pt x="4406" y="35275"/>
                  </a:lnTo>
                  <a:lnTo>
                    <a:pt x="0" y="57759"/>
                  </a:lnTo>
                  <a:lnTo>
                    <a:pt x="4406" y="80243"/>
                  </a:lnTo>
                  <a:lnTo>
                    <a:pt x="16424" y="98602"/>
                  </a:lnTo>
                  <a:lnTo>
                    <a:pt x="34247" y="110980"/>
                  </a:lnTo>
                  <a:lnTo>
                    <a:pt x="56070" y="115519"/>
                  </a:lnTo>
                  <a:lnTo>
                    <a:pt x="77893" y="110980"/>
                  </a:lnTo>
                  <a:lnTo>
                    <a:pt x="95716" y="98602"/>
                  </a:lnTo>
                  <a:lnTo>
                    <a:pt x="107734" y="80243"/>
                  </a:lnTo>
                  <a:lnTo>
                    <a:pt x="112140" y="57759"/>
                  </a:lnTo>
                  <a:lnTo>
                    <a:pt x="107734" y="35275"/>
                  </a:lnTo>
                  <a:lnTo>
                    <a:pt x="95716" y="16916"/>
                  </a:lnTo>
                  <a:lnTo>
                    <a:pt x="77893" y="4538"/>
                  </a:lnTo>
                  <a:lnTo>
                    <a:pt x="56070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03763" y="2480244"/>
              <a:ext cx="112153" cy="121843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814696" y="2480245"/>
              <a:ext cx="112153" cy="121843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25627" y="2480244"/>
              <a:ext cx="112153" cy="121843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636561" y="2480244"/>
              <a:ext cx="112153" cy="121843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047494" y="2480245"/>
              <a:ext cx="112153" cy="121843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7992841" y="2480244"/>
              <a:ext cx="114300" cy="121920"/>
            </a:xfrm>
            <a:custGeom>
              <a:avLst/>
              <a:gdLst/>
              <a:ahLst/>
              <a:cxnLst/>
              <a:rect l="l" t="t" r="r" b="b"/>
              <a:pathLst>
                <a:path w="114300" h="121919">
                  <a:moveTo>
                    <a:pt x="56984" y="0"/>
                  </a:moveTo>
                  <a:lnTo>
                    <a:pt x="34804" y="4786"/>
                  </a:lnTo>
                  <a:lnTo>
                    <a:pt x="16690" y="17840"/>
                  </a:lnTo>
                  <a:lnTo>
                    <a:pt x="4478" y="37204"/>
                  </a:lnTo>
                  <a:lnTo>
                    <a:pt x="0" y="60921"/>
                  </a:lnTo>
                  <a:lnTo>
                    <a:pt x="4478" y="84633"/>
                  </a:lnTo>
                  <a:lnTo>
                    <a:pt x="16690" y="103998"/>
                  </a:lnTo>
                  <a:lnTo>
                    <a:pt x="34804" y="117055"/>
                  </a:lnTo>
                  <a:lnTo>
                    <a:pt x="56984" y="121843"/>
                  </a:lnTo>
                  <a:lnTo>
                    <a:pt x="79172" y="117055"/>
                  </a:lnTo>
                  <a:lnTo>
                    <a:pt x="97289" y="103998"/>
                  </a:lnTo>
                  <a:lnTo>
                    <a:pt x="103464" y="94208"/>
                  </a:lnTo>
                  <a:lnTo>
                    <a:pt x="41719" y="94208"/>
                  </a:lnTo>
                  <a:lnTo>
                    <a:pt x="41681" y="87185"/>
                  </a:lnTo>
                  <a:lnTo>
                    <a:pt x="72531" y="87147"/>
                  </a:lnTo>
                  <a:lnTo>
                    <a:pt x="76161" y="85547"/>
                  </a:lnTo>
                  <a:lnTo>
                    <a:pt x="81673" y="79679"/>
                  </a:lnTo>
                  <a:lnTo>
                    <a:pt x="83150" y="75844"/>
                  </a:lnTo>
                  <a:lnTo>
                    <a:pt x="43573" y="75844"/>
                  </a:lnTo>
                  <a:lnTo>
                    <a:pt x="35987" y="74202"/>
                  </a:lnTo>
                  <a:lnTo>
                    <a:pt x="29786" y="69727"/>
                  </a:lnTo>
                  <a:lnTo>
                    <a:pt x="25601" y="63098"/>
                  </a:lnTo>
                  <a:lnTo>
                    <a:pt x="24066" y="54991"/>
                  </a:lnTo>
                  <a:lnTo>
                    <a:pt x="24066" y="48945"/>
                  </a:lnTo>
                  <a:lnTo>
                    <a:pt x="26276" y="43268"/>
                  </a:lnTo>
                  <a:lnTo>
                    <a:pt x="34264" y="34747"/>
                  </a:lnTo>
                  <a:lnTo>
                    <a:pt x="39560" y="32410"/>
                  </a:lnTo>
                  <a:lnTo>
                    <a:pt x="71208" y="32397"/>
                  </a:lnTo>
                  <a:lnTo>
                    <a:pt x="71208" y="27508"/>
                  </a:lnTo>
                  <a:lnTo>
                    <a:pt x="103387" y="27508"/>
                  </a:lnTo>
                  <a:lnTo>
                    <a:pt x="97289" y="17840"/>
                  </a:lnTo>
                  <a:lnTo>
                    <a:pt x="79172" y="4786"/>
                  </a:lnTo>
                  <a:lnTo>
                    <a:pt x="56984" y="0"/>
                  </a:lnTo>
                  <a:close/>
                </a:path>
                <a:path w="114300" h="121919">
                  <a:moveTo>
                    <a:pt x="50366" y="94181"/>
                  </a:moveTo>
                  <a:lnTo>
                    <a:pt x="41719" y="94208"/>
                  </a:lnTo>
                  <a:lnTo>
                    <a:pt x="103464" y="94208"/>
                  </a:lnTo>
                  <a:lnTo>
                    <a:pt x="50366" y="94181"/>
                  </a:lnTo>
                  <a:close/>
                </a:path>
                <a:path w="114300" h="121919">
                  <a:moveTo>
                    <a:pt x="112061" y="50749"/>
                  </a:moveTo>
                  <a:lnTo>
                    <a:pt x="70243" y="50749"/>
                  </a:lnTo>
                  <a:lnTo>
                    <a:pt x="77829" y="52389"/>
                  </a:lnTo>
                  <a:lnTo>
                    <a:pt x="84031" y="56859"/>
                  </a:lnTo>
                  <a:lnTo>
                    <a:pt x="88215" y="63484"/>
                  </a:lnTo>
                  <a:lnTo>
                    <a:pt x="89750" y="71589"/>
                  </a:lnTo>
                  <a:lnTo>
                    <a:pt x="89750" y="77635"/>
                  </a:lnTo>
                  <a:lnTo>
                    <a:pt x="87553" y="83312"/>
                  </a:lnTo>
                  <a:lnTo>
                    <a:pt x="79552" y="91833"/>
                  </a:lnTo>
                  <a:lnTo>
                    <a:pt x="74256" y="94183"/>
                  </a:lnTo>
                  <a:lnTo>
                    <a:pt x="103481" y="94181"/>
                  </a:lnTo>
                  <a:lnTo>
                    <a:pt x="109503" y="84633"/>
                  </a:lnTo>
                  <a:lnTo>
                    <a:pt x="113982" y="60921"/>
                  </a:lnTo>
                  <a:lnTo>
                    <a:pt x="112061" y="50749"/>
                  </a:lnTo>
                  <a:close/>
                </a:path>
                <a:path w="114300" h="121919">
                  <a:moveTo>
                    <a:pt x="45224" y="39433"/>
                  </a:moveTo>
                  <a:lnTo>
                    <a:pt x="30632" y="62623"/>
                  </a:lnTo>
                  <a:lnTo>
                    <a:pt x="36436" y="68821"/>
                  </a:lnTo>
                  <a:lnTo>
                    <a:pt x="71615" y="68821"/>
                  </a:lnTo>
                  <a:lnTo>
                    <a:pt x="71615" y="75844"/>
                  </a:lnTo>
                  <a:lnTo>
                    <a:pt x="83150" y="75844"/>
                  </a:lnTo>
                  <a:lnTo>
                    <a:pt x="83185" y="63969"/>
                  </a:lnTo>
                  <a:lnTo>
                    <a:pt x="77381" y="57759"/>
                  </a:lnTo>
                  <a:lnTo>
                    <a:pt x="42202" y="57759"/>
                  </a:lnTo>
                  <a:lnTo>
                    <a:pt x="42202" y="50749"/>
                  </a:lnTo>
                  <a:lnTo>
                    <a:pt x="112061" y="50749"/>
                  </a:lnTo>
                  <a:lnTo>
                    <a:pt x="110759" y="43853"/>
                  </a:lnTo>
                  <a:lnTo>
                    <a:pt x="71208" y="43853"/>
                  </a:lnTo>
                  <a:lnTo>
                    <a:pt x="71208" y="39442"/>
                  </a:lnTo>
                  <a:lnTo>
                    <a:pt x="45224" y="39433"/>
                  </a:lnTo>
                  <a:close/>
                </a:path>
                <a:path w="114300" h="121919">
                  <a:moveTo>
                    <a:pt x="103387" y="27508"/>
                  </a:moveTo>
                  <a:lnTo>
                    <a:pt x="71208" y="27508"/>
                  </a:lnTo>
                  <a:lnTo>
                    <a:pt x="84416" y="35687"/>
                  </a:lnTo>
                  <a:lnTo>
                    <a:pt x="71208" y="43853"/>
                  </a:lnTo>
                  <a:lnTo>
                    <a:pt x="110759" y="43853"/>
                  </a:lnTo>
                  <a:lnTo>
                    <a:pt x="109503" y="37204"/>
                  </a:lnTo>
                  <a:lnTo>
                    <a:pt x="103387" y="27508"/>
                  </a:lnTo>
                  <a:close/>
                </a:path>
                <a:path w="114300" h="121919">
                  <a:moveTo>
                    <a:pt x="71208" y="39408"/>
                  </a:moveTo>
                  <a:lnTo>
                    <a:pt x="54010" y="39442"/>
                  </a:lnTo>
                  <a:lnTo>
                    <a:pt x="71208" y="39442"/>
                  </a:lnTo>
                  <a:close/>
                </a:path>
              </a:pathLst>
            </a:custGeom>
            <a:solidFill>
              <a:srgbClr val="000000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335772" y="2467521"/>
              <a:ext cx="112153" cy="121843"/>
            </a:xfrm>
            <a:prstGeom prst="rect">
              <a:avLst/>
            </a:prstGeom>
          </p:spPr>
        </p:pic>
      </p:grpSp>
      <p:pic>
        <p:nvPicPr>
          <p:cNvPr id="72" name="object 7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92989" y="4216914"/>
            <a:ext cx="75742" cy="75730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92989" y="4508431"/>
            <a:ext cx="75742" cy="75730"/>
          </a:xfrm>
          <a:prstGeom prst="rect">
            <a:avLst/>
          </a:prstGeom>
        </p:spPr>
      </p:pic>
      <p:pic>
        <p:nvPicPr>
          <p:cNvPr id="74" name="object 7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92989" y="4799954"/>
            <a:ext cx="75742" cy="75730"/>
          </a:xfrm>
          <a:prstGeom prst="rect">
            <a:avLst/>
          </a:prstGeom>
        </p:spPr>
      </p:pic>
      <p:pic>
        <p:nvPicPr>
          <p:cNvPr id="75" name="object 7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92989" y="5091471"/>
            <a:ext cx="75742" cy="75730"/>
          </a:xfrm>
          <a:prstGeom prst="rect">
            <a:avLst/>
          </a:prstGeom>
        </p:spPr>
      </p:pic>
      <p:pic>
        <p:nvPicPr>
          <p:cNvPr id="76" name="object 7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92989" y="5382995"/>
            <a:ext cx="75742" cy="75730"/>
          </a:xfrm>
          <a:prstGeom prst="rect">
            <a:avLst/>
          </a:prstGeom>
        </p:spPr>
      </p:pic>
      <p:pic>
        <p:nvPicPr>
          <p:cNvPr id="77" name="object 7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92989" y="5674512"/>
            <a:ext cx="75742" cy="75730"/>
          </a:xfrm>
          <a:prstGeom prst="rect">
            <a:avLst/>
          </a:prstGeom>
        </p:spPr>
      </p:pic>
      <p:sp>
        <p:nvSpPr>
          <p:cNvPr id="78" name="object 78"/>
          <p:cNvSpPr txBox="1"/>
          <p:nvPr/>
        </p:nvSpPr>
        <p:spPr>
          <a:xfrm>
            <a:off x="680292" y="6524290"/>
            <a:ext cx="6891020" cy="454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430" indent="-126364">
              <a:lnSpc>
                <a:spcPct val="100000"/>
              </a:lnSpc>
              <a:spcBef>
                <a:spcPts val="100"/>
              </a:spcBef>
              <a:buChar char="-"/>
              <a:tabLst>
                <a:tab pos="139065" algn="l"/>
              </a:tabLst>
            </a:pP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Use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E63D72"/>
                </a:solidFill>
                <a:latin typeface="Gotham-Medium"/>
                <a:cs typeface="Gotham-Medium"/>
              </a:rPr>
              <a:t>template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E63D72"/>
                </a:solidFill>
                <a:latin typeface="Gotham-Medium"/>
                <a:cs typeface="Gotham-Medium"/>
              </a:rPr>
              <a:t>on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15" dirty="0">
                <a:solidFill>
                  <a:srgbClr val="E63D72"/>
                </a:solidFill>
                <a:latin typeface="Gotham-Medium"/>
                <a:cs typeface="Gotham-Medium"/>
              </a:rPr>
              <a:t>next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page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15" dirty="0">
                <a:solidFill>
                  <a:srgbClr val="E63D72"/>
                </a:solidFill>
                <a:latin typeface="Gotham-Medium"/>
                <a:cs typeface="Gotham-Medium"/>
              </a:rPr>
              <a:t>to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gather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15" dirty="0">
                <a:solidFill>
                  <a:srgbClr val="E63D72"/>
                </a:solidFill>
                <a:latin typeface="Gotham-Medium"/>
                <a:cs typeface="Gotham-Medium"/>
              </a:rPr>
              <a:t>your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insights</a:t>
            </a:r>
            <a:endParaRPr sz="1400">
              <a:latin typeface="Gotham-Medium"/>
              <a:cs typeface="Gotham-Medium"/>
            </a:endParaRPr>
          </a:p>
          <a:p>
            <a:pPr marL="138430" indent="-126364">
              <a:lnSpc>
                <a:spcPct val="100000"/>
              </a:lnSpc>
              <a:spcBef>
                <a:spcPts val="20"/>
              </a:spcBef>
              <a:buChar char="-"/>
              <a:tabLst>
                <a:tab pos="139065" algn="l"/>
              </a:tabLst>
            </a:pPr>
            <a:r>
              <a:rPr sz="1400" spc="-10" dirty="0">
                <a:solidFill>
                  <a:srgbClr val="E63D72"/>
                </a:solidFill>
                <a:latin typeface="Gotham-Medium"/>
                <a:cs typeface="Gotham-Medium"/>
              </a:rPr>
              <a:t>Craft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this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15" dirty="0">
                <a:solidFill>
                  <a:srgbClr val="E63D72"/>
                </a:solidFill>
                <a:latin typeface="Gotham-Medium"/>
                <a:cs typeface="Gotham-Medium"/>
              </a:rPr>
              <a:t>step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E63D72"/>
                </a:solidFill>
                <a:latin typeface="Gotham-Medium"/>
                <a:cs typeface="Gotham-Medium"/>
              </a:rPr>
              <a:t>in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i="1" spc="-10" dirty="0">
                <a:solidFill>
                  <a:srgbClr val="E63D72"/>
                </a:solidFill>
                <a:latin typeface="Gotham-MediumItalic"/>
                <a:cs typeface="Gotham-MediumItalic"/>
              </a:rPr>
              <a:t>Event</a:t>
            </a:r>
            <a:r>
              <a:rPr sz="1400" i="1" spc="5" dirty="0">
                <a:solidFill>
                  <a:srgbClr val="E63D72"/>
                </a:solidFill>
                <a:latin typeface="Gotham-MediumItalic"/>
                <a:cs typeface="Gotham-MediumItalic"/>
              </a:rPr>
              <a:t> </a:t>
            </a:r>
            <a:r>
              <a:rPr sz="1400" i="1" dirty="0">
                <a:solidFill>
                  <a:srgbClr val="E63D72"/>
                </a:solidFill>
                <a:latin typeface="Gotham-MediumItalic"/>
                <a:cs typeface="Gotham-MediumItalic"/>
              </a:rPr>
              <a:t>Plan</a:t>
            </a:r>
            <a:r>
              <a:rPr sz="1400" i="1" spc="5" dirty="0">
                <a:solidFill>
                  <a:srgbClr val="E63D72"/>
                </a:solidFill>
                <a:latin typeface="Gotham-MediumItalic"/>
                <a:cs typeface="Gotham-MediumItalic"/>
              </a:rPr>
              <a:t> </a:t>
            </a:r>
            <a:r>
              <a:rPr sz="1400" i="1" spc="-5" dirty="0">
                <a:solidFill>
                  <a:srgbClr val="E63D72"/>
                </a:solidFill>
                <a:latin typeface="Gotham-MediumItalic"/>
                <a:cs typeface="Gotham-MediumItalic"/>
              </a:rPr>
              <a:t>Draft</a:t>
            </a:r>
            <a:r>
              <a:rPr sz="1400" i="1" spc="5" dirty="0">
                <a:solidFill>
                  <a:srgbClr val="E63D72"/>
                </a:solidFill>
                <a:latin typeface="Gotham-MediumItalic"/>
                <a:cs typeface="Gotham-MediumItalic"/>
              </a:rPr>
              <a:t> </a:t>
            </a:r>
            <a:r>
              <a:rPr sz="1400" spc="-10" dirty="0">
                <a:solidFill>
                  <a:srgbClr val="E63D72"/>
                </a:solidFill>
                <a:latin typeface="Gotham-Medium"/>
                <a:cs typeface="Gotham-Medium"/>
              </a:rPr>
              <a:t>-template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E63D72"/>
                </a:solidFill>
                <a:latin typeface="Gotham-Medium"/>
                <a:cs typeface="Gotham-Medium"/>
              </a:rPr>
              <a:t>at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end</a:t>
            </a:r>
            <a:r>
              <a:rPr sz="1400" spc="10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E63D72"/>
                </a:solidFill>
                <a:latin typeface="Gotham-Medium"/>
                <a:cs typeface="Gotham-Medium"/>
              </a:rPr>
              <a:t>of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E63D72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E63D72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E63D72"/>
                </a:solidFill>
                <a:latin typeface="Gotham-Medium"/>
                <a:cs typeface="Gotham-Medium"/>
              </a:rPr>
              <a:t>workbook</a:t>
            </a:r>
            <a:endParaRPr sz="1400">
              <a:latin typeface="Gotham-Medium"/>
              <a:cs typeface="Gotham-Medium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08108" y="6216995"/>
            <a:ext cx="832485" cy="212090"/>
          </a:xfrm>
          <a:custGeom>
            <a:avLst/>
            <a:gdLst/>
            <a:ahLst/>
            <a:cxnLst/>
            <a:rect l="l" t="t" r="r" b="b"/>
            <a:pathLst>
              <a:path w="832485" h="212089">
                <a:moveTo>
                  <a:pt x="737349" y="0"/>
                </a:moveTo>
                <a:lnTo>
                  <a:pt x="0" y="0"/>
                </a:lnTo>
                <a:lnTo>
                  <a:pt x="0" y="211645"/>
                </a:lnTo>
                <a:lnTo>
                  <a:pt x="737349" y="211645"/>
                </a:lnTo>
                <a:lnTo>
                  <a:pt x="774262" y="204191"/>
                </a:lnTo>
                <a:lnTo>
                  <a:pt x="804405" y="183864"/>
                </a:lnTo>
                <a:lnTo>
                  <a:pt x="824728" y="153716"/>
                </a:lnTo>
                <a:lnTo>
                  <a:pt x="832180" y="116801"/>
                </a:lnTo>
                <a:lnTo>
                  <a:pt x="832180" y="94843"/>
                </a:lnTo>
                <a:lnTo>
                  <a:pt x="824728" y="57923"/>
                </a:lnTo>
                <a:lnTo>
                  <a:pt x="804405" y="27776"/>
                </a:lnTo>
                <a:lnTo>
                  <a:pt x="774262" y="7452"/>
                </a:lnTo>
                <a:lnTo>
                  <a:pt x="7373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747660" y="6235303"/>
            <a:ext cx="70802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1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950" spc="-7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950" spc="-10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I</a:t>
            </a:r>
            <a:r>
              <a:rPr sz="950" spc="-9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O</a:t>
            </a:r>
            <a:r>
              <a:rPr sz="950" spc="-8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N</a:t>
            </a:r>
            <a:r>
              <a:rPr sz="950" spc="-7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:</a:t>
            </a:r>
            <a:endParaRPr sz="950">
              <a:latin typeface="Gotham Bold"/>
              <a:cs typeface="Gotham Bold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653705" y="6209372"/>
            <a:ext cx="226885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i="1" spc="-10" dirty="0">
                <a:latin typeface="Gotham-MediumItalic"/>
                <a:cs typeface="Gotham-MediumItalic"/>
              </a:rPr>
              <a:t>Step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spc="-5" dirty="0">
                <a:latin typeface="Gotham-MediumItalic"/>
                <a:cs typeface="Gotham-MediumItalic"/>
              </a:rPr>
              <a:t>duration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max.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20</a:t>
            </a:r>
            <a:r>
              <a:rPr sz="1300" i="1" spc="-15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min.</a:t>
            </a:r>
            <a:endParaRPr sz="1300">
              <a:latin typeface="Gotham-MediumItalic"/>
              <a:cs typeface="Gotham-MediumItal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001238" y="6863536"/>
            <a:ext cx="920115" cy="239395"/>
            <a:chOff x="9001238" y="6863536"/>
            <a:chExt cx="920115" cy="2393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1238" y="6868966"/>
              <a:ext cx="352342" cy="9353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9380525" y="6863536"/>
              <a:ext cx="540385" cy="121285"/>
            </a:xfrm>
            <a:custGeom>
              <a:avLst/>
              <a:gdLst/>
              <a:ahLst/>
              <a:cxnLst/>
              <a:rect l="l" t="t" r="r" b="b"/>
              <a:pathLst>
                <a:path w="540384" h="121284">
                  <a:moveTo>
                    <a:pt x="75933" y="62318"/>
                  </a:moveTo>
                  <a:lnTo>
                    <a:pt x="49809" y="26428"/>
                  </a:lnTo>
                  <a:lnTo>
                    <a:pt x="49809" y="52819"/>
                  </a:lnTo>
                  <a:lnTo>
                    <a:pt x="49809" y="73990"/>
                  </a:lnTo>
                  <a:lnTo>
                    <a:pt x="45453" y="80505"/>
                  </a:lnTo>
                  <a:lnTo>
                    <a:pt x="29946" y="80505"/>
                  </a:lnTo>
                  <a:lnTo>
                    <a:pt x="24765" y="73444"/>
                  </a:lnTo>
                  <a:lnTo>
                    <a:pt x="24765" y="53492"/>
                  </a:lnTo>
                  <a:lnTo>
                    <a:pt x="29946" y="46164"/>
                  </a:lnTo>
                  <a:lnTo>
                    <a:pt x="45453" y="46164"/>
                  </a:lnTo>
                  <a:lnTo>
                    <a:pt x="49809" y="52819"/>
                  </a:lnTo>
                  <a:lnTo>
                    <a:pt x="49809" y="26428"/>
                  </a:lnTo>
                  <a:lnTo>
                    <a:pt x="46545" y="25666"/>
                  </a:lnTo>
                  <a:lnTo>
                    <a:pt x="37020" y="25666"/>
                  </a:lnTo>
                  <a:lnTo>
                    <a:pt x="29946" y="29464"/>
                  </a:lnTo>
                  <a:lnTo>
                    <a:pt x="24904" y="35979"/>
                  </a:lnTo>
                  <a:lnTo>
                    <a:pt x="24498" y="35979"/>
                  </a:lnTo>
                  <a:lnTo>
                    <a:pt x="24498" y="27838"/>
                  </a:lnTo>
                  <a:lnTo>
                    <a:pt x="0" y="27838"/>
                  </a:lnTo>
                  <a:lnTo>
                    <a:pt x="0" y="120015"/>
                  </a:lnTo>
                  <a:lnTo>
                    <a:pt x="25717" y="120015"/>
                  </a:lnTo>
                  <a:lnTo>
                    <a:pt x="25717" y="90551"/>
                  </a:lnTo>
                  <a:lnTo>
                    <a:pt x="26123" y="90551"/>
                  </a:lnTo>
                  <a:lnTo>
                    <a:pt x="30759" y="96253"/>
                  </a:lnTo>
                  <a:lnTo>
                    <a:pt x="37147" y="99377"/>
                  </a:lnTo>
                  <a:lnTo>
                    <a:pt x="45453" y="99377"/>
                  </a:lnTo>
                  <a:lnTo>
                    <a:pt x="73761" y="77673"/>
                  </a:lnTo>
                  <a:lnTo>
                    <a:pt x="75933" y="62318"/>
                  </a:lnTo>
                  <a:close/>
                </a:path>
                <a:path w="540384" h="121284">
                  <a:moveTo>
                    <a:pt x="108724" y="0"/>
                  </a:moveTo>
                  <a:lnTo>
                    <a:pt x="82334" y="0"/>
                  </a:lnTo>
                  <a:lnTo>
                    <a:pt x="82334" y="97053"/>
                  </a:lnTo>
                  <a:lnTo>
                    <a:pt x="108724" y="97053"/>
                  </a:lnTo>
                  <a:lnTo>
                    <a:pt x="108724" y="0"/>
                  </a:lnTo>
                  <a:close/>
                </a:path>
                <a:path w="540384" h="121284">
                  <a:moveTo>
                    <a:pt x="186842" y="95986"/>
                  </a:moveTo>
                  <a:lnTo>
                    <a:pt x="184670" y="94627"/>
                  </a:lnTo>
                  <a:lnTo>
                    <a:pt x="184264" y="91503"/>
                  </a:lnTo>
                  <a:lnTo>
                    <a:pt x="184264" y="89471"/>
                  </a:lnTo>
                  <a:lnTo>
                    <a:pt x="184264" y="83629"/>
                  </a:lnTo>
                  <a:lnTo>
                    <a:pt x="184264" y="65849"/>
                  </a:lnTo>
                  <a:lnTo>
                    <a:pt x="184264" y="42367"/>
                  </a:lnTo>
                  <a:lnTo>
                    <a:pt x="184264" y="41821"/>
                  </a:lnTo>
                  <a:lnTo>
                    <a:pt x="180721" y="34772"/>
                  </a:lnTo>
                  <a:lnTo>
                    <a:pt x="168198" y="27025"/>
                  </a:lnTo>
                  <a:lnTo>
                    <a:pt x="161404" y="25666"/>
                  </a:lnTo>
                  <a:lnTo>
                    <a:pt x="159359" y="25666"/>
                  </a:lnTo>
                  <a:lnTo>
                    <a:pt x="159359" y="65849"/>
                  </a:lnTo>
                  <a:lnTo>
                    <a:pt x="159359" y="80238"/>
                  </a:lnTo>
                  <a:lnTo>
                    <a:pt x="153644" y="83629"/>
                  </a:lnTo>
                  <a:lnTo>
                    <a:pt x="143433" y="83629"/>
                  </a:lnTo>
                  <a:lnTo>
                    <a:pt x="139623" y="81597"/>
                  </a:lnTo>
                  <a:lnTo>
                    <a:pt x="139623" y="72910"/>
                  </a:lnTo>
                  <a:lnTo>
                    <a:pt x="141935" y="70739"/>
                  </a:lnTo>
                  <a:lnTo>
                    <a:pt x="153771" y="68160"/>
                  </a:lnTo>
                  <a:lnTo>
                    <a:pt x="156908" y="67068"/>
                  </a:lnTo>
                  <a:lnTo>
                    <a:pt x="159359" y="65849"/>
                  </a:lnTo>
                  <a:lnTo>
                    <a:pt x="159359" y="25666"/>
                  </a:lnTo>
                  <a:lnTo>
                    <a:pt x="150787" y="25666"/>
                  </a:lnTo>
                  <a:lnTo>
                    <a:pt x="136525" y="27635"/>
                  </a:lnTo>
                  <a:lnTo>
                    <a:pt x="126352" y="33007"/>
                  </a:lnTo>
                  <a:lnTo>
                    <a:pt x="120154" y="40957"/>
                  </a:lnTo>
                  <a:lnTo>
                    <a:pt x="117843" y="50647"/>
                  </a:lnTo>
                  <a:lnTo>
                    <a:pt x="142214" y="50647"/>
                  </a:lnTo>
                  <a:lnTo>
                    <a:pt x="142887" y="45631"/>
                  </a:lnTo>
                  <a:lnTo>
                    <a:pt x="145745" y="42367"/>
                  </a:lnTo>
                  <a:lnTo>
                    <a:pt x="156908" y="42367"/>
                  </a:lnTo>
                  <a:lnTo>
                    <a:pt x="158673" y="45224"/>
                  </a:lnTo>
                  <a:lnTo>
                    <a:pt x="158673" y="53365"/>
                  </a:lnTo>
                  <a:lnTo>
                    <a:pt x="154724" y="55130"/>
                  </a:lnTo>
                  <a:lnTo>
                    <a:pt x="140030" y="56756"/>
                  </a:lnTo>
                  <a:lnTo>
                    <a:pt x="130467" y="58559"/>
                  </a:lnTo>
                  <a:lnTo>
                    <a:pt x="122440" y="62217"/>
                  </a:lnTo>
                  <a:lnTo>
                    <a:pt x="116916" y="68465"/>
                  </a:lnTo>
                  <a:lnTo>
                    <a:pt x="114858" y="78066"/>
                  </a:lnTo>
                  <a:lnTo>
                    <a:pt x="116598" y="87033"/>
                  </a:lnTo>
                  <a:lnTo>
                    <a:pt x="121424" y="93535"/>
                  </a:lnTo>
                  <a:lnTo>
                    <a:pt x="128752" y="97485"/>
                  </a:lnTo>
                  <a:lnTo>
                    <a:pt x="137985" y="98831"/>
                  </a:lnTo>
                  <a:lnTo>
                    <a:pt x="146977" y="98831"/>
                  </a:lnTo>
                  <a:lnTo>
                    <a:pt x="154317" y="95846"/>
                  </a:lnTo>
                  <a:lnTo>
                    <a:pt x="158953" y="89471"/>
                  </a:lnTo>
                  <a:lnTo>
                    <a:pt x="159219" y="89471"/>
                  </a:lnTo>
                  <a:lnTo>
                    <a:pt x="159766" y="93268"/>
                  </a:lnTo>
                  <a:lnTo>
                    <a:pt x="160578" y="95440"/>
                  </a:lnTo>
                  <a:lnTo>
                    <a:pt x="161531" y="97078"/>
                  </a:lnTo>
                  <a:lnTo>
                    <a:pt x="186842" y="97078"/>
                  </a:lnTo>
                  <a:lnTo>
                    <a:pt x="186842" y="95986"/>
                  </a:lnTo>
                  <a:close/>
                </a:path>
                <a:path w="540384" h="121284">
                  <a:moveTo>
                    <a:pt x="265645" y="52273"/>
                  </a:moveTo>
                  <a:lnTo>
                    <a:pt x="264096" y="41414"/>
                  </a:lnTo>
                  <a:lnTo>
                    <a:pt x="259486" y="33020"/>
                  </a:lnTo>
                  <a:lnTo>
                    <a:pt x="251866" y="27597"/>
                  </a:lnTo>
                  <a:lnTo>
                    <a:pt x="241287" y="25666"/>
                  </a:lnTo>
                  <a:lnTo>
                    <a:pt x="231622" y="25666"/>
                  </a:lnTo>
                  <a:lnTo>
                    <a:pt x="224536" y="29730"/>
                  </a:lnTo>
                  <a:lnTo>
                    <a:pt x="218960" y="37338"/>
                  </a:lnTo>
                  <a:lnTo>
                    <a:pt x="218554" y="37338"/>
                  </a:lnTo>
                  <a:lnTo>
                    <a:pt x="218554" y="27838"/>
                  </a:lnTo>
                  <a:lnTo>
                    <a:pt x="194056" y="27838"/>
                  </a:lnTo>
                  <a:lnTo>
                    <a:pt x="194056" y="97066"/>
                  </a:lnTo>
                  <a:lnTo>
                    <a:pt x="219773" y="97066"/>
                  </a:lnTo>
                  <a:lnTo>
                    <a:pt x="219773" y="52273"/>
                  </a:lnTo>
                  <a:lnTo>
                    <a:pt x="223723" y="46570"/>
                  </a:lnTo>
                  <a:lnTo>
                    <a:pt x="236931" y="46570"/>
                  </a:lnTo>
                  <a:lnTo>
                    <a:pt x="239915" y="51320"/>
                  </a:lnTo>
                  <a:lnTo>
                    <a:pt x="239915" y="97066"/>
                  </a:lnTo>
                  <a:lnTo>
                    <a:pt x="265645" y="97066"/>
                  </a:lnTo>
                  <a:lnTo>
                    <a:pt x="265645" y="52273"/>
                  </a:lnTo>
                  <a:close/>
                </a:path>
                <a:path w="540384" h="121284">
                  <a:moveTo>
                    <a:pt x="345948" y="52273"/>
                  </a:moveTo>
                  <a:lnTo>
                    <a:pt x="344398" y="41414"/>
                  </a:lnTo>
                  <a:lnTo>
                    <a:pt x="339788" y="33020"/>
                  </a:lnTo>
                  <a:lnTo>
                    <a:pt x="332155" y="27597"/>
                  </a:lnTo>
                  <a:lnTo>
                    <a:pt x="321589" y="25666"/>
                  </a:lnTo>
                  <a:lnTo>
                    <a:pt x="311924" y="25666"/>
                  </a:lnTo>
                  <a:lnTo>
                    <a:pt x="304838" y="29730"/>
                  </a:lnTo>
                  <a:lnTo>
                    <a:pt x="299262" y="37338"/>
                  </a:lnTo>
                  <a:lnTo>
                    <a:pt x="298856" y="37338"/>
                  </a:lnTo>
                  <a:lnTo>
                    <a:pt x="298856" y="27838"/>
                  </a:lnTo>
                  <a:lnTo>
                    <a:pt x="274358" y="27838"/>
                  </a:lnTo>
                  <a:lnTo>
                    <a:pt x="274358" y="97066"/>
                  </a:lnTo>
                  <a:lnTo>
                    <a:pt x="300075" y="97066"/>
                  </a:lnTo>
                  <a:lnTo>
                    <a:pt x="300075" y="52273"/>
                  </a:lnTo>
                  <a:lnTo>
                    <a:pt x="304025" y="46570"/>
                  </a:lnTo>
                  <a:lnTo>
                    <a:pt x="317233" y="46570"/>
                  </a:lnTo>
                  <a:lnTo>
                    <a:pt x="320217" y="51320"/>
                  </a:lnTo>
                  <a:lnTo>
                    <a:pt x="320217" y="97066"/>
                  </a:lnTo>
                  <a:lnTo>
                    <a:pt x="345948" y="97066"/>
                  </a:lnTo>
                  <a:lnTo>
                    <a:pt x="345948" y="52273"/>
                  </a:lnTo>
                  <a:close/>
                </a:path>
                <a:path w="540384" h="121284">
                  <a:moveTo>
                    <a:pt x="380365" y="27838"/>
                  </a:moveTo>
                  <a:lnTo>
                    <a:pt x="354660" y="27838"/>
                  </a:lnTo>
                  <a:lnTo>
                    <a:pt x="354660" y="97066"/>
                  </a:lnTo>
                  <a:lnTo>
                    <a:pt x="380365" y="97066"/>
                  </a:lnTo>
                  <a:lnTo>
                    <a:pt x="380365" y="27838"/>
                  </a:lnTo>
                  <a:close/>
                </a:path>
                <a:path w="540384" h="121284">
                  <a:moveTo>
                    <a:pt x="380365" y="0"/>
                  </a:moveTo>
                  <a:lnTo>
                    <a:pt x="354660" y="0"/>
                  </a:lnTo>
                  <a:lnTo>
                    <a:pt x="354660" y="19418"/>
                  </a:lnTo>
                  <a:lnTo>
                    <a:pt x="380365" y="19418"/>
                  </a:lnTo>
                  <a:lnTo>
                    <a:pt x="380365" y="0"/>
                  </a:lnTo>
                  <a:close/>
                </a:path>
                <a:path w="540384" h="121284">
                  <a:moveTo>
                    <a:pt x="461213" y="52273"/>
                  </a:moveTo>
                  <a:lnTo>
                    <a:pt x="459663" y="41414"/>
                  </a:lnTo>
                  <a:lnTo>
                    <a:pt x="455053" y="33020"/>
                  </a:lnTo>
                  <a:lnTo>
                    <a:pt x="447433" y="27597"/>
                  </a:lnTo>
                  <a:lnTo>
                    <a:pt x="436854" y="25666"/>
                  </a:lnTo>
                  <a:lnTo>
                    <a:pt x="427189" y="25666"/>
                  </a:lnTo>
                  <a:lnTo>
                    <a:pt x="420103" y="29730"/>
                  </a:lnTo>
                  <a:lnTo>
                    <a:pt x="414528" y="37338"/>
                  </a:lnTo>
                  <a:lnTo>
                    <a:pt x="414121" y="37338"/>
                  </a:lnTo>
                  <a:lnTo>
                    <a:pt x="414121" y="27838"/>
                  </a:lnTo>
                  <a:lnTo>
                    <a:pt x="389623" y="27838"/>
                  </a:lnTo>
                  <a:lnTo>
                    <a:pt x="389623" y="97066"/>
                  </a:lnTo>
                  <a:lnTo>
                    <a:pt x="415340" y="97066"/>
                  </a:lnTo>
                  <a:lnTo>
                    <a:pt x="415340" y="52273"/>
                  </a:lnTo>
                  <a:lnTo>
                    <a:pt x="419290" y="46570"/>
                  </a:lnTo>
                  <a:lnTo>
                    <a:pt x="432498" y="46570"/>
                  </a:lnTo>
                  <a:lnTo>
                    <a:pt x="435483" y="51320"/>
                  </a:lnTo>
                  <a:lnTo>
                    <a:pt x="435483" y="97066"/>
                  </a:lnTo>
                  <a:lnTo>
                    <a:pt x="461213" y="97066"/>
                  </a:lnTo>
                  <a:lnTo>
                    <a:pt x="461213" y="52273"/>
                  </a:lnTo>
                  <a:close/>
                </a:path>
                <a:path w="540384" h="121284">
                  <a:moveTo>
                    <a:pt x="540004" y="27838"/>
                  </a:moveTo>
                  <a:lnTo>
                    <a:pt x="515772" y="27838"/>
                  </a:lnTo>
                  <a:lnTo>
                    <a:pt x="515772" y="51181"/>
                  </a:lnTo>
                  <a:lnTo>
                    <a:pt x="515683" y="69100"/>
                  </a:lnTo>
                  <a:lnTo>
                    <a:pt x="511416" y="75755"/>
                  </a:lnTo>
                  <a:lnTo>
                    <a:pt x="496722" y="75755"/>
                  </a:lnTo>
                  <a:lnTo>
                    <a:pt x="492099" y="69100"/>
                  </a:lnTo>
                  <a:lnTo>
                    <a:pt x="492099" y="50507"/>
                  </a:lnTo>
                  <a:lnTo>
                    <a:pt x="496722" y="44259"/>
                  </a:lnTo>
                  <a:lnTo>
                    <a:pt x="511416" y="44259"/>
                  </a:lnTo>
                  <a:lnTo>
                    <a:pt x="515772" y="51181"/>
                  </a:lnTo>
                  <a:lnTo>
                    <a:pt x="515772" y="27838"/>
                  </a:lnTo>
                  <a:lnTo>
                    <a:pt x="515505" y="27838"/>
                  </a:lnTo>
                  <a:lnTo>
                    <a:pt x="515505" y="35433"/>
                  </a:lnTo>
                  <a:lnTo>
                    <a:pt x="515099" y="35433"/>
                  </a:lnTo>
                  <a:lnTo>
                    <a:pt x="511149" y="29464"/>
                  </a:lnTo>
                  <a:lnTo>
                    <a:pt x="505155" y="25666"/>
                  </a:lnTo>
                  <a:lnTo>
                    <a:pt x="495363" y="25666"/>
                  </a:lnTo>
                  <a:lnTo>
                    <a:pt x="483768" y="28397"/>
                  </a:lnTo>
                  <a:lnTo>
                    <a:pt x="474827" y="35890"/>
                  </a:lnTo>
                  <a:lnTo>
                    <a:pt x="469087" y="47091"/>
                  </a:lnTo>
                  <a:lnTo>
                    <a:pt x="467055" y="60960"/>
                  </a:lnTo>
                  <a:lnTo>
                    <a:pt x="469455" y="75234"/>
                  </a:lnTo>
                  <a:lnTo>
                    <a:pt x="475907" y="85471"/>
                  </a:lnTo>
                  <a:lnTo>
                    <a:pt x="485317" y="91617"/>
                  </a:lnTo>
                  <a:lnTo>
                    <a:pt x="496582" y="93675"/>
                  </a:lnTo>
                  <a:lnTo>
                    <a:pt x="504621" y="93675"/>
                  </a:lnTo>
                  <a:lnTo>
                    <a:pt x="510057" y="90411"/>
                  </a:lnTo>
                  <a:lnTo>
                    <a:pt x="514146" y="85801"/>
                  </a:lnTo>
                  <a:lnTo>
                    <a:pt x="514680" y="85801"/>
                  </a:lnTo>
                  <a:lnTo>
                    <a:pt x="514680" y="99237"/>
                  </a:lnTo>
                  <a:lnTo>
                    <a:pt x="511822" y="104127"/>
                  </a:lnTo>
                  <a:lnTo>
                    <a:pt x="497408" y="104127"/>
                  </a:lnTo>
                  <a:lnTo>
                    <a:pt x="494131" y="101130"/>
                  </a:lnTo>
                  <a:lnTo>
                    <a:pt x="493179" y="98285"/>
                  </a:lnTo>
                  <a:lnTo>
                    <a:pt x="468414" y="98285"/>
                  </a:lnTo>
                  <a:lnTo>
                    <a:pt x="472262" y="108343"/>
                  </a:lnTo>
                  <a:lnTo>
                    <a:pt x="479806" y="115506"/>
                  </a:lnTo>
                  <a:lnTo>
                    <a:pt x="490524" y="119799"/>
                  </a:lnTo>
                  <a:lnTo>
                    <a:pt x="503936" y="121221"/>
                  </a:lnTo>
                  <a:lnTo>
                    <a:pt x="511441" y="120802"/>
                  </a:lnTo>
                  <a:lnTo>
                    <a:pt x="540004" y="88785"/>
                  </a:lnTo>
                  <a:lnTo>
                    <a:pt x="540004" y="85801"/>
                  </a:lnTo>
                  <a:lnTo>
                    <a:pt x="540004" y="75755"/>
                  </a:lnTo>
                  <a:lnTo>
                    <a:pt x="540004" y="44259"/>
                  </a:lnTo>
                  <a:lnTo>
                    <a:pt x="540004" y="35433"/>
                  </a:lnTo>
                  <a:lnTo>
                    <a:pt x="540004" y="278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24986" y="7016357"/>
              <a:ext cx="231115" cy="8644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76946" y="7017736"/>
              <a:ext cx="143824" cy="8356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995188" y="6863518"/>
            <a:ext cx="239610" cy="239013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76205"/>
            <a:ext cx="10527030" cy="457200"/>
            <a:chOff x="0" y="76205"/>
            <a:chExt cx="10527030" cy="457200"/>
          </a:xfrm>
        </p:grpSpPr>
        <p:sp>
          <p:nvSpPr>
            <p:cNvPr id="9" name="object 9"/>
            <p:cNvSpPr/>
            <p:nvPr/>
          </p:nvSpPr>
          <p:spPr>
            <a:xfrm>
              <a:off x="0" y="76205"/>
              <a:ext cx="10527030" cy="457200"/>
            </a:xfrm>
            <a:custGeom>
              <a:avLst/>
              <a:gdLst/>
              <a:ahLst/>
              <a:cxnLst/>
              <a:rect l="l" t="t" r="r" b="b"/>
              <a:pathLst>
                <a:path w="10527030" h="457200">
                  <a:moveTo>
                    <a:pt x="102983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298303" y="457200"/>
                  </a:lnTo>
                  <a:lnTo>
                    <a:pt x="10344373" y="452555"/>
                  </a:lnTo>
                  <a:lnTo>
                    <a:pt x="10387283" y="439235"/>
                  </a:lnTo>
                  <a:lnTo>
                    <a:pt x="10426114" y="418158"/>
                  </a:lnTo>
                  <a:lnTo>
                    <a:pt x="10459947" y="390244"/>
                  </a:lnTo>
                  <a:lnTo>
                    <a:pt x="10487861" y="356411"/>
                  </a:lnTo>
                  <a:lnTo>
                    <a:pt x="10508938" y="317580"/>
                  </a:lnTo>
                  <a:lnTo>
                    <a:pt x="10522258" y="274670"/>
                  </a:lnTo>
                  <a:lnTo>
                    <a:pt x="10526903" y="228600"/>
                  </a:lnTo>
                  <a:lnTo>
                    <a:pt x="10522258" y="182529"/>
                  </a:lnTo>
                  <a:lnTo>
                    <a:pt x="10508938" y="139619"/>
                  </a:lnTo>
                  <a:lnTo>
                    <a:pt x="10487861" y="100788"/>
                  </a:lnTo>
                  <a:lnTo>
                    <a:pt x="10459947" y="66955"/>
                  </a:lnTo>
                  <a:lnTo>
                    <a:pt x="10426114" y="39041"/>
                  </a:lnTo>
                  <a:lnTo>
                    <a:pt x="10387283" y="17964"/>
                  </a:lnTo>
                  <a:lnTo>
                    <a:pt x="10344373" y="4644"/>
                  </a:lnTo>
                  <a:lnTo>
                    <a:pt x="10298303" y="0"/>
                  </a:lnTo>
                  <a:close/>
                </a:path>
              </a:pathLst>
            </a:custGeom>
            <a:solidFill>
              <a:srgbClr val="E63D72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76205"/>
              <a:ext cx="9395460" cy="457200"/>
            </a:xfrm>
            <a:custGeom>
              <a:avLst/>
              <a:gdLst/>
              <a:ahLst/>
              <a:cxnLst/>
              <a:rect l="l" t="t" r="r" b="b"/>
              <a:pathLst>
                <a:path w="9395460" h="457200">
                  <a:moveTo>
                    <a:pt x="9166517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9166517" y="457200"/>
                  </a:lnTo>
                  <a:lnTo>
                    <a:pt x="9212587" y="452555"/>
                  </a:lnTo>
                  <a:lnTo>
                    <a:pt x="9255497" y="439235"/>
                  </a:lnTo>
                  <a:lnTo>
                    <a:pt x="9294328" y="418158"/>
                  </a:lnTo>
                  <a:lnTo>
                    <a:pt x="9328161" y="390244"/>
                  </a:lnTo>
                  <a:lnTo>
                    <a:pt x="9356075" y="356411"/>
                  </a:lnTo>
                  <a:lnTo>
                    <a:pt x="9377152" y="317580"/>
                  </a:lnTo>
                  <a:lnTo>
                    <a:pt x="9390472" y="274670"/>
                  </a:lnTo>
                  <a:lnTo>
                    <a:pt x="9395117" y="228600"/>
                  </a:lnTo>
                  <a:lnTo>
                    <a:pt x="9390472" y="182529"/>
                  </a:lnTo>
                  <a:lnTo>
                    <a:pt x="9377152" y="139619"/>
                  </a:lnTo>
                  <a:lnTo>
                    <a:pt x="9356075" y="100788"/>
                  </a:lnTo>
                  <a:lnTo>
                    <a:pt x="9328161" y="66955"/>
                  </a:lnTo>
                  <a:lnTo>
                    <a:pt x="9294328" y="39041"/>
                  </a:lnTo>
                  <a:lnTo>
                    <a:pt x="9255497" y="17964"/>
                  </a:lnTo>
                  <a:lnTo>
                    <a:pt x="9212587" y="4644"/>
                  </a:lnTo>
                  <a:lnTo>
                    <a:pt x="9166517" y="0"/>
                  </a:lnTo>
                  <a:close/>
                </a:path>
              </a:pathLst>
            </a:custGeom>
            <a:solidFill>
              <a:srgbClr val="E63D72">
                <a:alpha val="6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8152566" y="198823"/>
            <a:ext cx="10382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spc="200" dirty="0">
                <a:solidFill>
                  <a:srgbClr val="FFFFFF"/>
                </a:solidFill>
                <a:latin typeface="Gotham-Medium"/>
                <a:cs typeface="Gotham-Medium"/>
              </a:rPr>
              <a:t>STEP</a:t>
            </a:r>
            <a:r>
              <a:rPr sz="1200" spc="390" dirty="0">
                <a:solidFill>
                  <a:srgbClr val="FFFFFF"/>
                </a:solidFill>
                <a:latin typeface="Gotham-Medium"/>
                <a:cs typeface="Gotham-Medium"/>
              </a:rPr>
              <a:t> </a:t>
            </a:r>
            <a:r>
              <a:rPr sz="1200" dirty="0">
                <a:solidFill>
                  <a:srgbClr val="FFFFFF"/>
                </a:solidFill>
                <a:latin typeface="Gotham-Medium"/>
                <a:cs typeface="Gotham-Medium"/>
              </a:rPr>
              <a:t>1</a:t>
            </a:r>
            <a:endParaRPr sz="1200" dirty="0">
              <a:latin typeface="Gotham-Medium"/>
              <a:cs typeface="Gotham-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45808" y="198823"/>
            <a:ext cx="8051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solidFill>
                  <a:srgbClr val="FFFFFF"/>
                </a:solidFill>
                <a:latin typeface="Gotham-Medium"/>
                <a:cs typeface="Gotham-Medium"/>
              </a:rPr>
              <a:t>T</a:t>
            </a:r>
            <a:r>
              <a:rPr sz="1200" spc="75" dirty="0">
                <a:solidFill>
                  <a:srgbClr val="FFFFFF"/>
                </a:solidFill>
                <a:latin typeface="Gotham-Medium"/>
                <a:cs typeface="Gotham-Medium"/>
              </a:rPr>
              <a:t>empl</a:t>
            </a:r>
            <a:r>
              <a:rPr sz="1200" spc="70" dirty="0">
                <a:solidFill>
                  <a:srgbClr val="FFFFFF"/>
                </a:solidFill>
                <a:latin typeface="Gotham-Medium"/>
                <a:cs typeface="Gotham-Medium"/>
              </a:rPr>
              <a:t>a</a:t>
            </a:r>
            <a:r>
              <a:rPr sz="1200" spc="60" dirty="0">
                <a:solidFill>
                  <a:srgbClr val="FFFFFF"/>
                </a:solidFill>
                <a:latin typeface="Gotham-Medium"/>
                <a:cs typeface="Gotham-Medium"/>
              </a:rPr>
              <a:t>t</a:t>
            </a:r>
            <a:r>
              <a:rPr sz="1200" dirty="0">
                <a:solidFill>
                  <a:srgbClr val="FFFFFF"/>
                </a:solidFill>
                <a:latin typeface="Gotham-Medium"/>
                <a:cs typeface="Gotham-Medium"/>
              </a:rPr>
              <a:t>e</a:t>
            </a:r>
            <a:endParaRPr sz="1200">
              <a:latin typeface="Gotham-Medium"/>
              <a:cs typeface="Gotham-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5118" y="1080250"/>
            <a:ext cx="28035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30" dirty="0">
                <a:solidFill>
                  <a:srgbClr val="E63D72"/>
                </a:solidFill>
                <a:latin typeface="Gotham Bold"/>
                <a:cs typeface="Gotham Bold"/>
              </a:rPr>
              <a:t>What</a:t>
            </a:r>
            <a:r>
              <a:rPr sz="1100" spc="-20" dirty="0">
                <a:solidFill>
                  <a:srgbClr val="E63D72"/>
                </a:solidFill>
                <a:latin typeface="Gotham Bold"/>
                <a:cs typeface="Gotham Bold"/>
              </a:rPr>
              <a:t> type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20" dirty="0">
                <a:solidFill>
                  <a:srgbClr val="E63D72"/>
                </a:solidFill>
                <a:latin typeface="Gotham Bold"/>
                <a:cs typeface="Gotham Bold"/>
              </a:rPr>
              <a:t>of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25" dirty="0">
                <a:solidFill>
                  <a:srgbClr val="E63D72"/>
                </a:solidFill>
                <a:latin typeface="Gotham Bold"/>
                <a:cs typeface="Gotham Bold"/>
              </a:rPr>
              <a:t>experience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25" dirty="0">
                <a:solidFill>
                  <a:srgbClr val="E63D72"/>
                </a:solidFill>
                <a:latin typeface="Gotham Bold"/>
                <a:cs typeface="Gotham Bold"/>
              </a:rPr>
              <a:t>do</a:t>
            </a:r>
            <a:r>
              <a:rPr sz="1100" spc="-2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35" dirty="0">
                <a:solidFill>
                  <a:srgbClr val="E63D72"/>
                </a:solidFill>
                <a:latin typeface="Gotham Bold"/>
                <a:cs typeface="Gotham Bold"/>
              </a:rPr>
              <a:t>you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30" dirty="0">
                <a:solidFill>
                  <a:srgbClr val="E63D72"/>
                </a:solidFill>
                <a:latin typeface="Gotham Bold"/>
                <a:cs typeface="Gotham Bold"/>
              </a:rPr>
              <a:t>want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30" dirty="0">
                <a:solidFill>
                  <a:srgbClr val="E63D72"/>
                </a:solidFill>
                <a:latin typeface="Gotham Bold"/>
                <a:cs typeface="Gotham Bold"/>
              </a:rPr>
              <a:t>to</a:t>
            </a:r>
            <a:endParaRPr sz="1100">
              <a:latin typeface="Gotham Bold"/>
              <a:cs typeface="Gotham 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4271" y="1247890"/>
            <a:ext cx="302514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solidFill>
                  <a:srgbClr val="E63D72"/>
                </a:solidFill>
                <a:latin typeface="Gotham Bold"/>
                <a:cs typeface="Gotham Bold"/>
              </a:rPr>
              <a:t>design? </a:t>
            </a:r>
            <a:r>
              <a:rPr sz="1100" spc="-15" dirty="0">
                <a:latin typeface="Gotham-Book"/>
                <a:cs typeface="Gotham-Book"/>
              </a:rPr>
              <a:t>Seminar,</a:t>
            </a:r>
            <a:r>
              <a:rPr sz="1100" spc="-10" dirty="0">
                <a:latin typeface="Gotham-Book"/>
                <a:cs typeface="Gotham-Book"/>
              </a:rPr>
              <a:t> </a:t>
            </a:r>
            <a:r>
              <a:rPr sz="1100" spc="-5" dirty="0">
                <a:latin typeface="Gotham-Book"/>
                <a:cs typeface="Gotham-Book"/>
              </a:rPr>
              <a:t>product</a:t>
            </a:r>
            <a:r>
              <a:rPr sz="1100" spc="-10" dirty="0">
                <a:latin typeface="Gotham-Book"/>
                <a:cs typeface="Gotham-Book"/>
              </a:rPr>
              <a:t> </a:t>
            </a:r>
            <a:r>
              <a:rPr sz="1100" dirty="0">
                <a:latin typeface="Gotham-Book"/>
                <a:cs typeface="Gotham-Book"/>
              </a:rPr>
              <a:t>launch,</a:t>
            </a:r>
            <a:r>
              <a:rPr sz="1100" spc="-15" dirty="0">
                <a:latin typeface="Gotham-Book"/>
                <a:cs typeface="Gotham-Book"/>
              </a:rPr>
              <a:t> </a:t>
            </a:r>
            <a:r>
              <a:rPr sz="1100" spc="-5" dirty="0">
                <a:latin typeface="Gotham-Book"/>
                <a:cs typeface="Gotham-Book"/>
              </a:rPr>
              <a:t>wedding?</a:t>
            </a:r>
            <a:endParaRPr sz="1100">
              <a:latin typeface="Gotham-Book"/>
              <a:cs typeface="Gotham-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3168" y="3906801"/>
            <a:ext cx="274193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E63D72"/>
                </a:solidFill>
                <a:latin typeface="Gotham Bold"/>
                <a:cs typeface="Gotham Bold"/>
              </a:rPr>
              <a:t>Who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10" dirty="0">
                <a:solidFill>
                  <a:srgbClr val="E63D72"/>
                </a:solidFill>
                <a:latin typeface="Gotham Bold"/>
                <a:cs typeface="Gotham Bold"/>
              </a:rPr>
              <a:t>are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10" dirty="0">
                <a:solidFill>
                  <a:srgbClr val="E63D72"/>
                </a:solidFill>
                <a:latin typeface="Gotham Bold"/>
                <a:cs typeface="Gotham Bold"/>
              </a:rPr>
              <a:t>they to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dirty="0">
                <a:solidFill>
                  <a:srgbClr val="E63D72"/>
                </a:solidFill>
                <a:latin typeface="Gotham Bold"/>
                <a:cs typeface="Gotham Bold"/>
              </a:rPr>
              <a:t>one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dirty="0">
                <a:solidFill>
                  <a:srgbClr val="E63D72"/>
                </a:solidFill>
                <a:latin typeface="Gotham Bold"/>
                <a:cs typeface="Gotham Bold"/>
              </a:rPr>
              <a:t>another?</a:t>
            </a:r>
            <a:endParaRPr sz="1100">
              <a:latin typeface="Gotham Bold"/>
              <a:cs typeface="Gotham Bold"/>
            </a:endParaRPr>
          </a:p>
          <a:p>
            <a:pPr algn="ctr">
              <a:lnSpc>
                <a:spcPct val="100000"/>
              </a:lnSpc>
            </a:pPr>
            <a:r>
              <a:rPr sz="1100" spc="-15" dirty="0">
                <a:latin typeface="Gotham-Book"/>
                <a:cs typeface="Gotham-Book"/>
              </a:rPr>
              <a:t>Power</a:t>
            </a:r>
            <a:r>
              <a:rPr sz="1100" spc="-10" dirty="0">
                <a:latin typeface="Gotham-Book"/>
                <a:cs typeface="Gotham-Book"/>
              </a:rPr>
              <a:t> </a:t>
            </a:r>
            <a:r>
              <a:rPr sz="1100" dirty="0">
                <a:latin typeface="Gotham-Book"/>
                <a:cs typeface="Gotham-Book"/>
              </a:rPr>
              <a:t>dynamics,</a:t>
            </a:r>
            <a:r>
              <a:rPr sz="1100" spc="-10" dirty="0">
                <a:latin typeface="Gotham-Book"/>
                <a:cs typeface="Gotham-Book"/>
              </a:rPr>
              <a:t> </a:t>
            </a:r>
            <a:r>
              <a:rPr sz="1100" spc="-5" dirty="0">
                <a:latin typeface="Gotham-Book"/>
                <a:cs typeface="Gotham-Book"/>
              </a:rPr>
              <a:t>relationships, </a:t>
            </a:r>
            <a:r>
              <a:rPr sz="1100" spc="-10" dirty="0">
                <a:latin typeface="Gotham-Book"/>
                <a:cs typeface="Gotham-Book"/>
              </a:rPr>
              <a:t>history?</a:t>
            </a:r>
            <a:endParaRPr sz="1100">
              <a:latin typeface="Gotham-Book"/>
              <a:cs typeface="Gotham-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30268" y="3906801"/>
            <a:ext cx="24352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230" marR="5080" indent="-177165">
              <a:lnSpc>
                <a:spcPct val="100000"/>
              </a:lnSpc>
              <a:spcBef>
                <a:spcPts val="100"/>
              </a:spcBef>
            </a:pP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Why</a:t>
            </a:r>
            <a:r>
              <a:rPr sz="110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10" dirty="0">
                <a:solidFill>
                  <a:srgbClr val="E63D72"/>
                </a:solidFill>
                <a:latin typeface="Gotham Bold"/>
                <a:cs typeface="Gotham Bold"/>
              </a:rPr>
              <a:t>are</a:t>
            </a:r>
            <a:r>
              <a:rPr sz="110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10" dirty="0">
                <a:solidFill>
                  <a:srgbClr val="E63D72"/>
                </a:solidFill>
                <a:latin typeface="Gotham Bold"/>
                <a:cs typeface="Gotham Bold"/>
              </a:rPr>
              <a:t>they</a:t>
            </a:r>
            <a:r>
              <a:rPr sz="1100" spc="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there?</a:t>
            </a:r>
            <a:r>
              <a:rPr sz="110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5" dirty="0">
                <a:latin typeface="Gotham-Book"/>
                <a:cs typeface="Gotham-Book"/>
              </a:rPr>
              <a:t>Expectations, </a:t>
            </a:r>
            <a:r>
              <a:rPr sz="1100" spc="-315" dirty="0">
                <a:latin typeface="Gotham-Book"/>
                <a:cs typeface="Gotham-Book"/>
              </a:rPr>
              <a:t> </a:t>
            </a:r>
            <a:r>
              <a:rPr sz="1100" spc="-5" dirty="0">
                <a:latin typeface="Gotham-Book"/>
                <a:cs typeface="Gotham-Book"/>
              </a:rPr>
              <a:t>motivations,</a:t>
            </a:r>
            <a:r>
              <a:rPr sz="1100" spc="-10" dirty="0">
                <a:latin typeface="Gotham-Book"/>
                <a:cs typeface="Gotham-Book"/>
              </a:rPr>
              <a:t> </a:t>
            </a:r>
            <a:r>
              <a:rPr sz="1100" spc="-5" dirty="0">
                <a:latin typeface="Gotham-Book"/>
                <a:cs typeface="Gotham-Book"/>
              </a:rPr>
              <a:t>incoming </a:t>
            </a:r>
            <a:r>
              <a:rPr sz="1100" spc="-10" dirty="0">
                <a:latin typeface="Gotham-Book"/>
                <a:cs typeface="Gotham-Book"/>
              </a:rPr>
              <a:t>needs?</a:t>
            </a:r>
            <a:endParaRPr sz="1100">
              <a:latin typeface="Gotham-Book"/>
              <a:cs typeface="Gotham-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55631" y="3906786"/>
            <a:ext cx="28397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6990">
              <a:lnSpc>
                <a:spcPct val="100000"/>
              </a:lnSpc>
              <a:spcBef>
                <a:spcPts val="100"/>
              </a:spcBef>
            </a:pPr>
            <a:r>
              <a:rPr sz="1100" spc="-65" dirty="0">
                <a:solidFill>
                  <a:srgbClr val="E63D72"/>
                </a:solidFill>
                <a:latin typeface="Gotham Bold"/>
                <a:cs typeface="Gotham Bold"/>
              </a:rPr>
              <a:t>W</a:t>
            </a:r>
            <a:r>
              <a:rPr sz="1100" spc="-40" dirty="0">
                <a:solidFill>
                  <a:srgbClr val="E63D72"/>
                </a:solidFill>
                <a:latin typeface="Gotham Bold"/>
                <a:cs typeface="Gotham Bold"/>
              </a:rPr>
              <a:t>ha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t</a:t>
            </a:r>
            <a:r>
              <a:rPr sz="1100" spc="-3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40" dirty="0">
                <a:solidFill>
                  <a:srgbClr val="E63D72"/>
                </a:solidFill>
                <a:latin typeface="Gotham Bold"/>
                <a:cs typeface="Gotham Bold"/>
              </a:rPr>
              <a:t>d</a:t>
            </a:r>
            <a:r>
              <a:rPr sz="1100" spc="-25" dirty="0">
                <a:solidFill>
                  <a:srgbClr val="E63D72"/>
                </a:solidFill>
                <a:latin typeface="Gotham Bold"/>
                <a:cs typeface="Gotham Bold"/>
              </a:rPr>
              <a:t>o</a:t>
            </a:r>
            <a:r>
              <a:rPr sz="1100" spc="-3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65" dirty="0">
                <a:solidFill>
                  <a:srgbClr val="E63D72"/>
                </a:solidFill>
                <a:latin typeface="Gotham Bold"/>
                <a:cs typeface="Gotham Bold"/>
              </a:rPr>
              <a:t>y</a:t>
            </a:r>
            <a:r>
              <a:rPr sz="1100" spc="-40" dirty="0">
                <a:solidFill>
                  <a:srgbClr val="E63D72"/>
                </a:solidFill>
                <a:latin typeface="Gotham Bold"/>
                <a:cs typeface="Gotham Bold"/>
              </a:rPr>
              <a:t>o</a:t>
            </a:r>
            <a:r>
              <a:rPr sz="1100" spc="-25" dirty="0">
                <a:solidFill>
                  <a:srgbClr val="E63D72"/>
                </a:solidFill>
                <a:latin typeface="Gotham Bold"/>
                <a:cs typeface="Gotham Bold"/>
              </a:rPr>
              <a:t>u</a:t>
            </a:r>
            <a:r>
              <a:rPr sz="1100" spc="-5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65" dirty="0">
                <a:solidFill>
                  <a:srgbClr val="E63D72"/>
                </a:solidFill>
                <a:latin typeface="Gotham Bold"/>
                <a:cs typeface="Gotham Bold"/>
              </a:rPr>
              <a:t>w</a:t>
            </a:r>
            <a:r>
              <a:rPr sz="1100" spc="-35" dirty="0">
                <a:solidFill>
                  <a:srgbClr val="E63D72"/>
                </a:solidFill>
                <a:latin typeface="Gotham Bold"/>
                <a:cs typeface="Gotham Bold"/>
              </a:rPr>
              <a:t>an</a:t>
            </a:r>
            <a:r>
              <a:rPr sz="1100" spc="-15" dirty="0">
                <a:solidFill>
                  <a:srgbClr val="E63D72"/>
                </a:solidFill>
                <a:latin typeface="Gotham Bold"/>
                <a:cs typeface="Gotham Bold"/>
              </a:rPr>
              <a:t>t</a:t>
            </a:r>
            <a:r>
              <a:rPr sz="1100" spc="-5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35" dirty="0">
                <a:solidFill>
                  <a:srgbClr val="E63D72"/>
                </a:solidFill>
                <a:latin typeface="Gotham Bold"/>
                <a:cs typeface="Gotham Bold"/>
              </a:rPr>
              <a:t>them</a:t>
            </a:r>
            <a:r>
              <a:rPr sz="1100" spc="-7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45" dirty="0">
                <a:solidFill>
                  <a:srgbClr val="E63D72"/>
                </a:solidFill>
                <a:latin typeface="Gotham Bold"/>
                <a:cs typeface="Gotham Bold"/>
              </a:rPr>
              <a:t>t</a:t>
            </a:r>
            <a:r>
              <a:rPr sz="1100" spc="-25" dirty="0">
                <a:solidFill>
                  <a:srgbClr val="E63D72"/>
                </a:solidFill>
                <a:latin typeface="Gotham Bold"/>
                <a:cs typeface="Gotham Bold"/>
              </a:rPr>
              <a:t>o</a:t>
            </a:r>
            <a:r>
              <a:rPr sz="1100" spc="-7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40" dirty="0">
                <a:solidFill>
                  <a:srgbClr val="E63D72"/>
                </a:solidFill>
                <a:latin typeface="Gotham Bold"/>
                <a:cs typeface="Gotham Bold"/>
              </a:rPr>
              <a:t>f</a:t>
            </a:r>
            <a:r>
              <a:rPr sz="1100" spc="-35" dirty="0">
                <a:solidFill>
                  <a:srgbClr val="E63D72"/>
                </a:solidFill>
                <a:latin typeface="Gotham Bold"/>
                <a:cs typeface="Gotham Bold"/>
              </a:rPr>
              <a:t>eel</a:t>
            </a:r>
            <a:r>
              <a:rPr sz="1100" spc="-20" dirty="0">
                <a:solidFill>
                  <a:srgbClr val="E63D72"/>
                </a:solidFill>
                <a:latin typeface="Gotham Bold"/>
                <a:cs typeface="Gotham Bold"/>
              </a:rPr>
              <a:t>?</a:t>
            </a:r>
            <a:r>
              <a:rPr sz="1100" spc="-3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dirty="0">
                <a:latin typeface="Gotham-Book"/>
                <a:cs typeface="Gotham-Book"/>
              </a:rPr>
              <a:t>Desi</a:t>
            </a:r>
            <a:r>
              <a:rPr sz="1100" spc="-25" dirty="0">
                <a:latin typeface="Gotham-Book"/>
                <a:cs typeface="Gotham-Book"/>
              </a:rPr>
              <a:t>r</a:t>
            </a:r>
            <a:r>
              <a:rPr sz="1100" dirty="0">
                <a:latin typeface="Gotham-Book"/>
                <a:cs typeface="Gotham-Book"/>
              </a:rPr>
              <a:t>ed  and</a:t>
            </a:r>
            <a:r>
              <a:rPr sz="1100" spc="-5" dirty="0">
                <a:latin typeface="Gotham-Book"/>
                <a:cs typeface="Gotham-Book"/>
              </a:rPr>
              <a:t> undesired feelings, </a:t>
            </a:r>
            <a:r>
              <a:rPr sz="1100" dirty="0">
                <a:latin typeface="Gotham-Book"/>
                <a:cs typeface="Gotham-Book"/>
              </a:rPr>
              <a:t>emotional</a:t>
            </a:r>
            <a:r>
              <a:rPr sz="1100" spc="-5" dirty="0">
                <a:latin typeface="Gotham-Book"/>
                <a:cs typeface="Gotham-Book"/>
              </a:rPr>
              <a:t> </a:t>
            </a:r>
            <a:r>
              <a:rPr sz="1100" spc="-10" dirty="0">
                <a:latin typeface="Gotham-Book"/>
                <a:cs typeface="Gotham-Book"/>
              </a:rPr>
              <a:t>shifts?</a:t>
            </a:r>
            <a:endParaRPr sz="1100">
              <a:latin typeface="Gotham-Book"/>
              <a:cs typeface="Gotham-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12356" y="1080236"/>
            <a:ext cx="244094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245" marR="5080" indent="-17018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E63D72"/>
                </a:solidFill>
                <a:latin typeface="Gotham Bold"/>
                <a:cs typeface="Gotham Bold"/>
              </a:rPr>
              <a:t>Who</a:t>
            </a:r>
            <a:r>
              <a:rPr sz="1100" spc="-2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dirty="0">
                <a:solidFill>
                  <a:srgbClr val="E63D72"/>
                </a:solidFill>
                <a:latin typeface="Gotham Bold"/>
                <a:cs typeface="Gotham Bold"/>
              </a:rPr>
              <a:t>might</a:t>
            </a:r>
            <a:r>
              <a:rPr sz="1100" spc="-2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spc="-5" dirty="0">
                <a:solidFill>
                  <a:srgbClr val="E63D72"/>
                </a:solidFill>
                <a:latin typeface="Gotham Bold"/>
                <a:cs typeface="Gotham Bold"/>
              </a:rPr>
              <a:t>attend?</a:t>
            </a:r>
            <a:r>
              <a:rPr sz="1100" spc="-2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1100" dirty="0">
                <a:latin typeface="Gotham-Book"/>
                <a:cs typeface="Gotham-Book"/>
              </a:rPr>
              <a:t>Gender</a:t>
            </a:r>
            <a:r>
              <a:rPr sz="1100" spc="-15" dirty="0">
                <a:latin typeface="Gotham-Book"/>
                <a:cs typeface="Gotham-Book"/>
              </a:rPr>
              <a:t> </a:t>
            </a:r>
            <a:r>
              <a:rPr sz="1100" dirty="0">
                <a:latin typeface="Gotham-Book"/>
                <a:cs typeface="Gotham-Book"/>
              </a:rPr>
              <a:t>%,</a:t>
            </a:r>
            <a:r>
              <a:rPr sz="1100" spc="-20" dirty="0">
                <a:latin typeface="Gotham-Book"/>
                <a:cs typeface="Gotham-Book"/>
              </a:rPr>
              <a:t> </a:t>
            </a:r>
            <a:r>
              <a:rPr sz="1100" dirty="0">
                <a:latin typeface="Gotham-Book"/>
                <a:cs typeface="Gotham-Book"/>
              </a:rPr>
              <a:t>age </a:t>
            </a:r>
            <a:r>
              <a:rPr sz="1100" spc="-315" dirty="0">
                <a:latin typeface="Gotham-Book"/>
                <a:cs typeface="Gotham-Book"/>
              </a:rPr>
              <a:t> </a:t>
            </a:r>
            <a:r>
              <a:rPr sz="1100" spc="-10" dirty="0">
                <a:latin typeface="Gotham-Book"/>
                <a:cs typeface="Gotham-Book"/>
              </a:rPr>
              <a:t>range, expertise? </a:t>
            </a:r>
            <a:r>
              <a:rPr sz="1100" dirty="0">
                <a:latin typeface="Gotham-Book"/>
                <a:cs typeface="Gotham-Book"/>
              </a:rPr>
              <a:t>Get</a:t>
            </a:r>
            <a:r>
              <a:rPr sz="1100" spc="-10" dirty="0">
                <a:latin typeface="Gotham-Book"/>
                <a:cs typeface="Gotham-Book"/>
              </a:rPr>
              <a:t> </a:t>
            </a:r>
            <a:r>
              <a:rPr sz="1100" dirty="0">
                <a:latin typeface="Gotham-Book"/>
                <a:cs typeface="Gotham-Book"/>
              </a:rPr>
              <a:t>specific!</a:t>
            </a:r>
            <a:endParaRPr sz="1100">
              <a:latin typeface="Gotham-Book"/>
              <a:cs typeface="Gotham-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84829" y="1080236"/>
            <a:ext cx="274701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75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E63D72"/>
                </a:solidFill>
                <a:latin typeface="Gotham Bold"/>
                <a:cs typeface="Gotham Bold"/>
              </a:rPr>
              <a:t>How </a:t>
            </a:r>
            <a:r>
              <a:rPr sz="1100" dirty="0">
                <a:solidFill>
                  <a:srgbClr val="E63D72"/>
                </a:solidFill>
                <a:latin typeface="Gotham Bold"/>
                <a:cs typeface="Gotham Bold"/>
              </a:rPr>
              <a:t>long is this </a:t>
            </a:r>
            <a:r>
              <a:rPr sz="1100" spc="-10" dirty="0">
                <a:solidFill>
                  <a:srgbClr val="E63D72"/>
                </a:solidFill>
                <a:latin typeface="Gotham Bold"/>
                <a:cs typeface="Gotham Bold"/>
              </a:rPr>
              <a:t>experience? </a:t>
            </a:r>
            <a:r>
              <a:rPr sz="1100" dirty="0">
                <a:latin typeface="Gotham-Book"/>
                <a:cs typeface="Gotham-Book"/>
              </a:rPr>
              <a:t>30 min / </a:t>
            </a:r>
            <a:r>
              <a:rPr sz="1100" spc="-315" dirty="0">
                <a:latin typeface="Gotham-Book"/>
                <a:cs typeface="Gotham-Book"/>
              </a:rPr>
              <a:t> </a:t>
            </a:r>
            <a:r>
              <a:rPr sz="1100" dirty="0">
                <a:latin typeface="Gotham-Book"/>
                <a:cs typeface="Gotham-Book"/>
              </a:rPr>
              <a:t>2</a:t>
            </a:r>
            <a:r>
              <a:rPr sz="1100" spc="-5" dirty="0">
                <a:latin typeface="Gotham-Book"/>
                <a:cs typeface="Gotham-Book"/>
              </a:rPr>
              <a:t> </a:t>
            </a:r>
            <a:r>
              <a:rPr sz="1100" spc="-15" dirty="0">
                <a:latin typeface="Gotham-Book"/>
                <a:cs typeface="Gotham-Book"/>
              </a:rPr>
              <a:t>days</a:t>
            </a:r>
            <a:r>
              <a:rPr sz="1100" spc="-5" dirty="0">
                <a:latin typeface="Gotham-Book"/>
                <a:cs typeface="Gotham-Book"/>
              </a:rPr>
              <a:t> </a:t>
            </a:r>
            <a:r>
              <a:rPr sz="1100" dirty="0">
                <a:latin typeface="Gotham-Book"/>
                <a:cs typeface="Gotham-Book"/>
              </a:rPr>
              <a:t>/ a</a:t>
            </a:r>
            <a:r>
              <a:rPr sz="1100" spc="-5" dirty="0">
                <a:latin typeface="Gotham-Book"/>
                <a:cs typeface="Gotham-Book"/>
              </a:rPr>
              <a:t> </a:t>
            </a:r>
            <a:r>
              <a:rPr sz="1100" spc="-10" dirty="0">
                <a:latin typeface="Gotham-Book"/>
                <a:cs typeface="Gotham-Book"/>
              </a:rPr>
              <a:t>month?</a:t>
            </a:r>
            <a:r>
              <a:rPr sz="1100" dirty="0">
                <a:latin typeface="Gotham-Book"/>
                <a:cs typeface="Gotham-Book"/>
              </a:rPr>
              <a:t> Not</a:t>
            </a:r>
            <a:r>
              <a:rPr sz="1100" spc="-5" dirty="0">
                <a:latin typeface="Gotham-Book"/>
                <a:cs typeface="Gotham-Book"/>
              </a:rPr>
              <a:t> </a:t>
            </a:r>
            <a:r>
              <a:rPr sz="1100" spc="-15" dirty="0">
                <a:latin typeface="Gotham-Book"/>
                <a:cs typeface="Gotham-Book"/>
              </a:rPr>
              <a:t>yet</a:t>
            </a:r>
            <a:r>
              <a:rPr sz="1100" dirty="0">
                <a:latin typeface="Gotham-Book"/>
                <a:cs typeface="Gotham-Book"/>
              </a:rPr>
              <a:t> </a:t>
            </a:r>
            <a:r>
              <a:rPr sz="1100" spc="-5" dirty="0">
                <a:latin typeface="Gotham-Book"/>
                <a:cs typeface="Gotham-Book"/>
              </a:rPr>
              <a:t>determined?</a:t>
            </a:r>
            <a:endParaRPr sz="1100">
              <a:latin typeface="Gotham-Book"/>
              <a:cs typeface="Gotham-Book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83862" y="230812"/>
            <a:ext cx="781685" cy="781685"/>
          </a:xfrm>
          <a:custGeom>
            <a:avLst/>
            <a:gdLst/>
            <a:ahLst/>
            <a:cxnLst/>
            <a:rect l="l" t="t" r="r" b="b"/>
            <a:pathLst>
              <a:path w="781685" h="781685">
                <a:moveTo>
                  <a:pt x="390537" y="0"/>
                </a:moveTo>
                <a:lnTo>
                  <a:pt x="341550" y="3042"/>
                </a:lnTo>
                <a:lnTo>
                  <a:pt x="294378" y="11926"/>
                </a:lnTo>
                <a:lnTo>
                  <a:pt x="249388" y="26286"/>
                </a:lnTo>
                <a:lnTo>
                  <a:pt x="206945" y="45755"/>
                </a:lnTo>
                <a:lnTo>
                  <a:pt x="167416" y="69968"/>
                </a:lnTo>
                <a:lnTo>
                  <a:pt x="131167" y="98558"/>
                </a:lnTo>
                <a:lnTo>
                  <a:pt x="98564" y="131160"/>
                </a:lnTo>
                <a:lnTo>
                  <a:pt x="69972" y="167408"/>
                </a:lnTo>
                <a:lnTo>
                  <a:pt x="45758" y="206935"/>
                </a:lnTo>
                <a:lnTo>
                  <a:pt x="26288" y="249377"/>
                </a:lnTo>
                <a:lnTo>
                  <a:pt x="11927" y="294366"/>
                </a:lnTo>
                <a:lnTo>
                  <a:pt x="3042" y="341537"/>
                </a:lnTo>
                <a:lnTo>
                  <a:pt x="0" y="390524"/>
                </a:lnTo>
                <a:lnTo>
                  <a:pt x="3042" y="439512"/>
                </a:lnTo>
                <a:lnTo>
                  <a:pt x="11927" y="486684"/>
                </a:lnTo>
                <a:lnTo>
                  <a:pt x="26288" y="531674"/>
                </a:lnTo>
                <a:lnTo>
                  <a:pt x="45758" y="574117"/>
                </a:lnTo>
                <a:lnTo>
                  <a:pt x="69972" y="613645"/>
                </a:lnTo>
                <a:lnTo>
                  <a:pt x="98564" y="649895"/>
                </a:lnTo>
                <a:lnTo>
                  <a:pt x="131167" y="682498"/>
                </a:lnTo>
                <a:lnTo>
                  <a:pt x="167416" y="711090"/>
                </a:lnTo>
                <a:lnTo>
                  <a:pt x="206945" y="735304"/>
                </a:lnTo>
                <a:lnTo>
                  <a:pt x="249388" y="754774"/>
                </a:lnTo>
                <a:lnTo>
                  <a:pt x="294378" y="769135"/>
                </a:lnTo>
                <a:lnTo>
                  <a:pt x="341550" y="778019"/>
                </a:lnTo>
                <a:lnTo>
                  <a:pt x="390537" y="781062"/>
                </a:lnTo>
                <a:lnTo>
                  <a:pt x="439525" y="778019"/>
                </a:lnTo>
                <a:lnTo>
                  <a:pt x="486696" y="769135"/>
                </a:lnTo>
                <a:lnTo>
                  <a:pt x="531687" y="754774"/>
                </a:lnTo>
                <a:lnTo>
                  <a:pt x="574129" y="735304"/>
                </a:lnTo>
                <a:lnTo>
                  <a:pt x="613658" y="711090"/>
                </a:lnTo>
                <a:lnTo>
                  <a:pt x="649907" y="682498"/>
                </a:lnTo>
                <a:lnTo>
                  <a:pt x="682511" y="649895"/>
                </a:lnTo>
                <a:lnTo>
                  <a:pt x="711102" y="613645"/>
                </a:lnTo>
                <a:lnTo>
                  <a:pt x="735317" y="574117"/>
                </a:lnTo>
                <a:lnTo>
                  <a:pt x="754787" y="531674"/>
                </a:lnTo>
                <a:lnTo>
                  <a:pt x="769147" y="486684"/>
                </a:lnTo>
                <a:lnTo>
                  <a:pt x="778032" y="439512"/>
                </a:lnTo>
                <a:lnTo>
                  <a:pt x="781075" y="390524"/>
                </a:lnTo>
                <a:lnTo>
                  <a:pt x="778032" y="341537"/>
                </a:lnTo>
                <a:lnTo>
                  <a:pt x="769147" y="294366"/>
                </a:lnTo>
                <a:lnTo>
                  <a:pt x="754787" y="249377"/>
                </a:lnTo>
                <a:lnTo>
                  <a:pt x="735317" y="206935"/>
                </a:lnTo>
                <a:lnTo>
                  <a:pt x="711102" y="167408"/>
                </a:lnTo>
                <a:lnTo>
                  <a:pt x="682511" y="131160"/>
                </a:lnTo>
                <a:lnTo>
                  <a:pt x="649907" y="98558"/>
                </a:lnTo>
                <a:lnTo>
                  <a:pt x="613658" y="69968"/>
                </a:lnTo>
                <a:lnTo>
                  <a:pt x="574129" y="45755"/>
                </a:lnTo>
                <a:lnTo>
                  <a:pt x="531687" y="26286"/>
                </a:lnTo>
                <a:lnTo>
                  <a:pt x="486696" y="11926"/>
                </a:lnTo>
                <a:lnTo>
                  <a:pt x="439525" y="3042"/>
                </a:lnTo>
                <a:lnTo>
                  <a:pt x="3905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50" dirty="0"/>
              <a:t>1</a:t>
            </a:r>
            <a:r>
              <a:rPr sz="6050" spc="-180" dirty="0"/>
              <a:t> </a:t>
            </a:r>
            <a:r>
              <a:rPr spc="-30" dirty="0"/>
              <a:t>KNOW</a:t>
            </a:r>
            <a:r>
              <a:rPr spc="-15" dirty="0"/>
              <a:t> </a:t>
            </a:r>
            <a:r>
              <a:rPr spc="-40" dirty="0"/>
              <a:t>YOUR</a:t>
            </a:r>
            <a:r>
              <a:rPr spc="-20" dirty="0"/>
              <a:t> </a:t>
            </a:r>
            <a:r>
              <a:rPr spc="-10" dirty="0"/>
              <a:t>AUDIENCE</a:t>
            </a:r>
            <a:endParaRPr sz="6050"/>
          </a:p>
        </p:txBody>
      </p:sp>
      <p:grpSp>
        <p:nvGrpSpPr>
          <p:cNvPr id="22" name="object 22"/>
          <p:cNvGrpSpPr/>
          <p:nvPr/>
        </p:nvGrpSpPr>
        <p:grpSpPr>
          <a:xfrm>
            <a:off x="296500" y="1516028"/>
            <a:ext cx="3260725" cy="2342515"/>
            <a:chOff x="296500" y="1516028"/>
            <a:chExt cx="3260725" cy="2342515"/>
          </a:xfrm>
        </p:grpSpPr>
        <p:sp>
          <p:nvSpPr>
            <p:cNvPr id="23" name="object 23"/>
            <p:cNvSpPr/>
            <p:nvPr/>
          </p:nvSpPr>
          <p:spPr>
            <a:xfrm>
              <a:off x="296500" y="1516028"/>
              <a:ext cx="3260725" cy="2342515"/>
            </a:xfrm>
            <a:custGeom>
              <a:avLst/>
              <a:gdLst/>
              <a:ahLst/>
              <a:cxnLst/>
              <a:rect l="l" t="t" r="r" b="b"/>
              <a:pathLst>
                <a:path w="3260725" h="2342515">
                  <a:moveTo>
                    <a:pt x="2977070" y="0"/>
                  </a:moveTo>
                  <a:lnTo>
                    <a:pt x="283032" y="0"/>
                  </a:lnTo>
                  <a:lnTo>
                    <a:pt x="237123" y="3704"/>
                  </a:lnTo>
                  <a:lnTo>
                    <a:pt x="193573" y="14429"/>
                  </a:lnTo>
                  <a:lnTo>
                    <a:pt x="152963" y="31592"/>
                  </a:lnTo>
                  <a:lnTo>
                    <a:pt x="115878" y="54609"/>
                  </a:lnTo>
                  <a:lnTo>
                    <a:pt x="82899" y="82899"/>
                  </a:lnTo>
                  <a:lnTo>
                    <a:pt x="54609" y="115878"/>
                  </a:lnTo>
                  <a:lnTo>
                    <a:pt x="31592" y="152963"/>
                  </a:lnTo>
                  <a:lnTo>
                    <a:pt x="14429" y="193573"/>
                  </a:lnTo>
                  <a:lnTo>
                    <a:pt x="3704" y="237123"/>
                  </a:lnTo>
                  <a:lnTo>
                    <a:pt x="0" y="283032"/>
                  </a:lnTo>
                  <a:lnTo>
                    <a:pt x="0" y="2059343"/>
                  </a:lnTo>
                  <a:lnTo>
                    <a:pt x="3704" y="2105251"/>
                  </a:lnTo>
                  <a:lnTo>
                    <a:pt x="14429" y="2148802"/>
                  </a:lnTo>
                  <a:lnTo>
                    <a:pt x="31592" y="2189411"/>
                  </a:lnTo>
                  <a:lnTo>
                    <a:pt x="54609" y="2226497"/>
                  </a:lnTo>
                  <a:lnTo>
                    <a:pt x="82899" y="2259476"/>
                  </a:lnTo>
                  <a:lnTo>
                    <a:pt x="115878" y="2287765"/>
                  </a:lnTo>
                  <a:lnTo>
                    <a:pt x="152963" y="2310783"/>
                  </a:lnTo>
                  <a:lnTo>
                    <a:pt x="193573" y="2327945"/>
                  </a:lnTo>
                  <a:lnTo>
                    <a:pt x="237123" y="2338670"/>
                  </a:lnTo>
                  <a:lnTo>
                    <a:pt x="283032" y="2342375"/>
                  </a:lnTo>
                  <a:lnTo>
                    <a:pt x="2977070" y="2342375"/>
                  </a:lnTo>
                  <a:lnTo>
                    <a:pt x="3022982" y="2338670"/>
                  </a:lnTo>
                  <a:lnTo>
                    <a:pt x="3066535" y="2327945"/>
                  </a:lnTo>
                  <a:lnTo>
                    <a:pt x="3107147" y="2310783"/>
                  </a:lnTo>
                  <a:lnTo>
                    <a:pt x="3144234" y="2287765"/>
                  </a:lnTo>
                  <a:lnTo>
                    <a:pt x="3177214" y="2259476"/>
                  </a:lnTo>
                  <a:lnTo>
                    <a:pt x="3205504" y="2226497"/>
                  </a:lnTo>
                  <a:lnTo>
                    <a:pt x="3228522" y="2189411"/>
                  </a:lnTo>
                  <a:lnTo>
                    <a:pt x="3245685" y="2148802"/>
                  </a:lnTo>
                  <a:lnTo>
                    <a:pt x="3256410" y="2105251"/>
                  </a:lnTo>
                  <a:lnTo>
                    <a:pt x="3260115" y="2059343"/>
                  </a:lnTo>
                  <a:lnTo>
                    <a:pt x="3260115" y="283032"/>
                  </a:lnTo>
                  <a:lnTo>
                    <a:pt x="3256410" y="237123"/>
                  </a:lnTo>
                  <a:lnTo>
                    <a:pt x="3245685" y="193573"/>
                  </a:lnTo>
                  <a:lnTo>
                    <a:pt x="3228522" y="152963"/>
                  </a:lnTo>
                  <a:lnTo>
                    <a:pt x="3205504" y="115878"/>
                  </a:lnTo>
                  <a:lnTo>
                    <a:pt x="3177214" y="82899"/>
                  </a:lnTo>
                  <a:lnTo>
                    <a:pt x="3144234" y="54609"/>
                  </a:lnTo>
                  <a:lnTo>
                    <a:pt x="3107147" y="31592"/>
                  </a:lnTo>
                  <a:lnTo>
                    <a:pt x="3066535" y="14429"/>
                  </a:lnTo>
                  <a:lnTo>
                    <a:pt x="3022982" y="3704"/>
                  </a:lnTo>
                  <a:lnTo>
                    <a:pt x="2977070" y="0"/>
                  </a:lnTo>
                  <a:close/>
                </a:path>
              </a:pathLst>
            </a:custGeom>
            <a:solidFill>
              <a:srgbClr val="E63D72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506408" y="2189656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06408" y="2524394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06408" y="2859130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6408" y="3193868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06408" y="3528604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14584" y="1854918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7124552" y="1516028"/>
            <a:ext cx="3260725" cy="2342515"/>
            <a:chOff x="7124552" y="1516028"/>
            <a:chExt cx="3260725" cy="2342515"/>
          </a:xfrm>
        </p:grpSpPr>
        <p:sp>
          <p:nvSpPr>
            <p:cNvPr id="31" name="object 31"/>
            <p:cNvSpPr/>
            <p:nvPr/>
          </p:nvSpPr>
          <p:spPr>
            <a:xfrm>
              <a:off x="7124552" y="1516028"/>
              <a:ext cx="3260725" cy="2342515"/>
            </a:xfrm>
            <a:custGeom>
              <a:avLst/>
              <a:gdLst/>
              <a:ahLst/>
              <a:cxnLst/>
              <a:rect l="l" t="t" r="r" b="b"/>
              <a:pathLst>
                <a:path w="3260725" h="2342515">
                  <a:moveTo>
                    <a:pt x="2977070" y="0"/>
                  </a:moveTo>
                  <a:lnTo>
                    <a:pt x="283032" y="0"/>
                  </a:lnTo>
                  <a:lnTo>
                    <a:pt x="237123" y="3704"/>
                  </a:lnTo>
                  <a:lnTo>
                    <a:pt x="193573" y="14429"/>
                  </a:lnTo>
                  <a:lnTo>
                    <a:pt x="152963" y="31592"/>
                  </a:lnTo>
                  <a:lnTo>
                    <a:pt x="115878" y="54609"/>
                  </a:lnTo>
                  <a:lnTo>
                    <a:pt x="82899" y="82899"/>
                  </a:lnTo>
                  <a:lnTo>
                    <a:pt x="54609" y="115878"/>
                  </a:lnTo>
                  <a:lnTo>
                    <a:pt x="31592" y="152963"/>
                  </a:lnTo>
                  <a:lnTo>
                    <a:pt x="14429" y="193573"/>
                  </a:lnTo>
                  <a:lnTo>
                    <a:pt x="3704" y="237123"/>
                  </a:lnTo>
                  <a:lnTo>
                    <a:pt x="0" y="283032"/>
                  </a:lnTo>
                  <a:lnTo>
                    <a:pt x="0" y="2059343"/>
                  </a:lnTo>
                  <a:lnTo>
                    <a:pt x="3704" y="2105251"/>
                  </a:lnTo>
                  <a:lnTo>
                    <a:pt x="14429" y="2148802"/>
                  </a:lnTo>
                  <a:lnTo>
                    <a:pt x="31592" y="2189411"/>
                  </a:lnTo>
                  <a:lnTo>
                    <a:pt x="54609" y="2226497"/>
                  </a:lnTo>
                  <a:lnTo>
                    <a:pt x="82899" y="2259476"/>
                  </a:lnTo>
                  <a:lnTo>
                    <a:pt x="115878" y="2287765"/>
                  </a:lnTo>
                  <a:lnTo>
                    <a:pt x="152963" y="2310783"/>
                  </a:lnTo>
                  <a:lnTo>
                    <a:pt x="193573" y="2327945"/>
                  </a:lnTo>
                  <a:lnTo>
                    <a:pt x="237123" y="2338670"/>
                  </a:lnTo>
                  <a:lnTo>
                    <a:pt x="283032" y="2342375"/>
                  </a:lnTo>
                  <a:lnTo>
                    <a:pt x="2977070" y="2342375"/>
                  </a:lnTo>
                  <a:lnTo>
                    <a:pt x="3022982" y="2338670"/>
                  </a:lnTo>
                  <a:lnTo>
                    <a:pt x="3066535" y="2327945"/>
                  </a:lnTo>
                  <a:lnTo>
                    <a:pt x="3107147" y="2310783"/>
                  </a:lnTo>
                  <a:lnTo>
                    <a:pt x="3144234" y="2287765"/>
                  </a:lnTo>
                  <a:lnTo>
                    <a:pt x="3177214" y="2259476"/>
                  </a:lnTo>
                  <a:lnTo>
                    <a:pt x="3205504" y="2226497"/>
                  </a:lnTo>
                  <a:lnTo>
                    <a:pt x="3228522" y="2189411"/>
                  </a:lnTo>
                  <a:lnTo>
                    <a:pt x="3245685" y="2148802"/>
                  </a:lnTo>
                  <a:lnTo>
                    <a:pt x="3256410" y="2105251"/>
                  </a:lnTo>
                  <a:lnTo>
                    <a:pt x="3260115" y="2059343"/>
                  </a:lnTo>
                  <a:lnTo>
                    <a:pt x="3260115" y="283032"/>
                  </a:lnTo>
                  <a:lnTo>
                    <a:pt x="3256410" y="237123"/>
                  </a:lnTo>
                  <a:lnTo>
                    <a:pt x="3245685" y="193573"/>
                  </a:lnTo>
                  <a:lnTo>
                    <a:pt x="3228522" y="152963"/>
                  </a:lnTo>
                  <a:lnTo>
                    <a:pt x="3205504" y="115878"/>
                  </a:lnTo>
                  <a:lnTo>
                    <a:pt x="3177214" y="82899"/>
                  </a:lnTo>
                  <a:lnTo>
                    <a:pt x="3144234" y="54609"/>
                  </a:lnTo>
                  <a:lnTo>
                    <a:pt x="3107147" y="31592"/>
                  </a:lnTo>
                  <a:lnTo>
                    <a:pt x="3066535" y="14429"/>
                  </a:lnTo>
                  <a:lnTo>
                    <a:pt x="3022982" y="3704"/>
                  </a:lnTo>
                  <a:lnTo>
                    <a:pt x="2977070" y="0"/>
                  </a:lnTo>
                  <a:close/>
                </a:path>
              </a:pathLst>
            </a:custGeom>
            <a:solidFill>
              <a:srgbClr val="E63D72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334459" y="2189656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334459" y="2524394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334459" y="2859130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334459" y="3193868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334459" y="3528604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42635" y="1854918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308123" y="4345504"/>
            <a:ext cx="3260725" cy="2342515"/>
            <a:chOff x="296500" y="4345505"/>
            <a:chExt cx="3260725" cy="2342515"/>
          </a:xfrm>
        </p:grpSpPr>
        <p:sp>
          <p:nvSpPr>
            <p:cNvPr id="39" name="object 39"/>
            <p:cNvSpPr/>
            <p:nvPr/>
          </p:nvSpPr>
          <p:spPr>
            <a:xfrm>
              <a:off x="296500" y="4345505"/>
              <a:ext cx="3260725" cy="2342515"/>
            </a:xfrm>
            <a:custGeom>
              <a:avLst/>
              <a:gdLst/>
              <a:ahLst/>
              <a:cxnLst/>
              <a:rect l="l" t="t" r="r" b="b"/>
              <a:pathLst>
                <a:path w="3260725" h="2342515">
                  <a:moveTo>
                    <a:pt x="2977070" y="0"/>
                  </a:moveTo>
                  <a:lnTo>
                    <a:pt x="283032" y="0"/>
                  </a:lnTo>
                  <a:lnTo>
                    <a:pt x="237123" y="3704"/>
                  </a:lnTo>
                  <a:lnTo>
                    <a:pt x="193573" y="14429"/>
                  </a:lnTo>
                  <a:lnTo>
                    <a:pt x="152963" y="31592"/>
                  </a:lnTo>
                  <a:lnTo>
                    <a:pt x="115878" y="54609"/>
                  </a:lnTo>
                  <a:lnTo>
                    <a:pt x="82899" y="82899"/>
                  </a:lnTo>
                  <a:lnTo>
                    <a:pt x="54609" y="115878"/>
                  </a:lnTo>
                  <a:lnTo>
                    <a:pt x="31592" y="152963"/>
                  </a:lnTo>
                  <a:lnTo>
                    <a:pt x="14429" y="193573"/>
                  </a:lnTo>
                  <a:lnTo>
                    <a:pt x="3704" y="237123"/>
                  </a:lnTo>
                  <a:lnTo>
                    <a:pt x="0" y="283032"/>
                  </a:lnTo>
                  <a:lnTo>
                    <a:pt x="0" y="2059343"/>
                  </a:lnTo>
                  <a:lnTo>
                    <a:pt x="3704" y="2105251"/>
                  </a:lnTo>
                  <a:lnTo>
                    <a:pt x="14429" y="2148802"/>
                  </a:lnTo>
                  <a:lnTo>
                    <a:pt x="31592" y="2189411"/>
                  </a:lnTo>
                  <a:lnTo>
                    <a:pt x="54609" y="2226497"/>
                  </a:lnTo>
                  <a:lnTo>
                    <a:pt x="82899" y="2259476"/>
                  </a:lnTo>
                  <a:lnTo>
                    <a:pt x="115878" y="2287765"/>
                  </a:lnTo>
                  <a:lnTo>
                    <a:pt x="152963" y="2310783"/>
                  </a:lnTo>
                  <a:lnTo>
                    <a:pt x="193573" y="2327945"/>
                  </a:lnTo>
                  <a:lnTo>
                    <a:pt x="237123" y="2338670"/>
                  </a:lnTo>
                  <a:lnTo>
                    <a:pt x="283032" y="2342375"/>
                  </a:lnTo>
                  <a:lnTo>
                    <a:pt x="2977070" y="2342375"/>
                  </a:lnTo>
                  <a:lnTo>
                    <a:pt x="3022982" y="2338670"/>
                  </a:lnTo>
                  <a:lnTo>
                    <a:pt x="3066535" y="2327945"/>
                  </a:lnTo>
                  <a:lnTo>
                    <a:pt x="3107147" y="2310783"/>
                  </a:lnTo>
                  <a:lnTo>
                    <a:pt x="3144234" y="2287765"/>
                  </a:lnTo>
                  <a:lnTo>
                    <a:pt x="3177214" y="2259476"/>
                  </a:lnTo>
                  <a:lnTo>
                    <a:pt x="3205504" y="2226497"/>
                  </a:lnTo>
                  <a:lnTo>
                    <a:pt x="3228522" y="2189411"/>
                  </a:lnTo>
                  <a:lnTo>
                    <a:pt x="3245685" y="2148802"/>
                  </a:lnTo>
                  <a:lnTo>
                    <a:pt x="3256410" y="2105251"/>
                  </a:lnTo>
                  <a:lnTo>
                    <a:pt x="3260115" y="2059343"/>
                  </a:lnTo>
                  <a:lnTo>
                    <a:pt x="3260115" y="283032"/>
                  </a:lnTo>
                  <a:lnTo>
                    <a:pt x="3256410" y="237123"/>
                  </a:lnTo>
                  <a:lnTo>
                    <a:pt x="3245685" y="193573"/>
                  </a:lnTo>
                  <a:lnTo>
                    <a:pt x="3228522" y="152963"/>
                  </a:lnTo>
                  <a:lnTo>
                    <a:pt x="3205504" y="115878"/>
                  </a:lnTo>
                  <a:lnTo>
                    <a:pt x="3177214" y="82899"/>
                  </a:lnTo>
                  <a:lnTo>
                    <a:pt x="3144234" y="54609"/>
                  </a:lnTo>
                  <a:lnTo>
                    <a:pt x="3107147" y="31592"/>
                  </a:lnTo>
                  <a:lnTo>
                    <a:pt x="3066535" y="14429"/>
                  </a:lnTo>
                  <a:lnTo>
                    <a:pt x="3022982" y="3704"/>
                  </a:lnTo>
                  <a:lnTo>
                    <a:pt x="2977070" y="0"/>
                  </a:lnTo>
                  <a:close/>
                </a:path>
              </a:pathLst>
            </a:custGeom>
            <a:solidFill>
              <a:srgbClr val="E63D72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06408" y="5019133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06408" y="5353870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06408" y="5688608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06408" y="6023344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06408" y="6358082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4584" y="4684396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3710527" y="4345505"/>
            <a:ext cx="3260725" cy="2342515"/>
            <a:chOff x="3710527" y="4345505"/>
            <a:chExt cx="3260725" cy="2342515"/>
          </a:xfrm>
        </p:grpSpPr>
        <p:sp>
          <p:nvSpPr>
            <p:cNvPr id="47" name="object 47"/>
            <p:cNvSpPr/>
            <p:nvPr/>
          </p:nvSpPr>
          <p:spPr>
            <a:xfrm>
              <a:off x="3710527" y="4345505"/>
              <a:ext cx="3260725" cy="2342515"/>
            </a:xfrm>
            <a:custGeom>
              <a:avLst/>
              <a:gdLst/>
              <a:ahLst/>
              <a:cxnLst/>
              <a:rect l="l" t="t" r="r" b="b"/>
              <a:pathLst>
                <a:path w="3260725" h="2342515">
                  <a:moveTo>
                    <a:pt x="2977070" y="0"/>
                  </a:moveTo>
                  <a:lnTo>
                    <a:pt x="283032" y="0"/>
                  </a:lnTo>
                  <a:lnTo>
                    <a:pt x="237123" y="3704"/>
                  </a:lnTo>
                  <a:lnTo>
                    <a:pt x="193573" y="14429"/>
                  </a:lnTo>
                  <a:lnTo>
                    <a:pt x="152963" y="31592"/>
                  </a:lnTo>
                  <a:lnTo>
                    <a:pt x="115878" y="54609"/>
                  </a:lnTo>
                  <a:lnTo>
                    <a:pt x="82899" y="82899"/>
                  </a:lnTo>
                  <a:lnTo>
                    <a:pt x="54609" y="115878"/>
                  </a:lnTo>
                  <a:lnTo>
                    <a:pt x="31592" y="152963"/>
                  </a:lnTo>
                  <a:lnTo>
                    <a:pt x="14429" y="193573"/>
                  </a:lnTo>
                  <a:lnTo>
                    <a:pt x="3704" y="237123"/>
                  </a:lnTo>
                  <a:lnTo>
                    <a:pt x="0" y="283032"/>
                  </a:lnTo>
                  <a:lnTo>
                    <a:pt x="0" y="2059343"/>
                  </a:lnTo>
                  <a:lnTo>
                    <a:pt x="3704" y="2105251"/>
                  </a:lnTo>
                  <a:lnTo>
                    <a:pt x="14429" y="2148802"/>
                  </a:lnTo>
                  <a:lnTo>
                    <a:pt x="31592" y="2189411"/>
                  </a:lnTo>
                  <a:lnTo>
                    <a:pt x="54609" y="2226497"/>
                  </a:lnTo>
                  <a:lnTo>
                    <a:pt x="82899" y="2259476"/>
                  </a:lnTo>
                  <a:lnTo>
                    <a:pt x="115878" y="2287765"/>
                  </a:lnTo>
                  <a:lnTo>
                    <a:pt x="152963" y="2310783"/>
                  </a:lnTo>
                  <a:lnTo>
                    <a:pt x="193573" y="2327945"/>
                  </a:lnTo>
                  <a:lnTo>
                    <a:pt x="237123" y="2338670"/>
                  </a:lnTo>
                  <a:lnTo>
                    <a:pt x="283032" y="2342375"/>
                  </a:lnTo>
                  <a:lnTo>
                    <a:pt x="2977070" y="2342375"/>
                  </a:lnTo>
                  <a:lnTo>
                    <a:pt x="3022982" y="2338670"/>
                  </a:lnTo>
                  <a:lnTo>
                    <a:pt x="3066535" y="2327945"/>
                  </a:lnTo>
                  <a:lnTo>
                    <a:pt x="3107147" y="2310783"/>
                  </a:lnTo>
                  <a:lnTo>
                    <a:pt x="3144234" y="2287765"/>
                  </a:lnTo>
                  <a:lnTo>
                    <a:pt x="3177214" y="2259476"/>
                  </a:lnTo>
                  <a:lnTo>
                    <a:pt x="3205504" y="2226497"/>
                  </a:lnTo>
                  <a:lnTo>
                    <a:pt x="3228522" y="2189411"/>
                  </a:lnTo>
                  <a:lnTo>
                    <a:pt x="3245685" y="2148802"/>
                  </a:lnTo>
                  <a:lnTo>
                    <a:pt x="3256410" y="2105251"/>
                  </a:lnTo>
                  <a:lnTo>
                    <a:pt x="3260115" y="2059343"/>
                  </a:lnTo>
                  <a:lnTo>
                    <a:pt x="3260115" y="283032"/>
                  </a:lnTo>
                  <a:lnTo>
                    <a:pt x="3256410" y="237123"/>
                  </a:lnTo>
                  <a:lnTo>
                    <a:pt x="3245685" y="193573"/>
                  </a:lnTo>
                  <a:lnTo>
                    <a:pt x="3228522" y="152963"/>
                  </a:lnTo>
                  <a:lnTo>
                    <a:pt x="3205504" y="115878"/>
                  </a:lnTo>
                  <a:lnTo>
                    <a:pt x="3177214" y="82899"/>
                  </a:lnTo>
                  <a:lnTo>
                    <a:pt x="3144234" y="54609"/>
                  </a:lnTo>
                  <a:lnTo>
                    <a:pt x="3107147" y="31592"/>
                  </a:lnTo>
                  <a:lnTo>
                    <a:pt x="3066535" y="14429"/>
                  </a:lnTo>
                  <a:lnTo>
                    <a:pt x="3022982" y="3704"/>
                  </a:lnTo>
                  <a:lnTo>
                    <a:pt x="2977070" y="0"/>
                  </a:lnTo>
                  <a:close/>
                </a:path>
              </a:pathLst>
            </a:custGeom>
            <a:solidFill>
              <a:srgbClr val="E63D72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920434" y="5019133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920434" y="5353870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920434" y="5688608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920434" y="6023344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920434" y="6358082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928610" y="4684396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7124552" y="4345505"/>
            <a:ext cx="3260725" cy="2342515"/>
            <a:chOff x="7124552" y="4345505"/>
            <a:chExt cx="3260725" cy="2342515"/>
          </a:xfrm>
        </p:grpSpPr>
        <p:sp>
          <p:nvSpPr>
            <p:cNvPr id="55" name="object 55"/>
            <p:cNvSpPr/>
            <p:nvPr/>
          </p:nvSpPr>
          <p:spPr>
            <a:xfrm>
              <a:off x="7124552" y="4345505"/>
              <a:ext cx="3260725" cy="2342515"/>
            </a:xfrm>
            <a:custGeom>
              <a:avLst/>
              <a:gdLst/>
              <a:ahLst/>
              <a:cxnLst/>
              <a:rect l="l" t="t" r="r" b="b"/>
              <a:pathLst>
                <a:path w="3260725" h="2342515">
                  <a:moveTo>
                    <a:pt x="2977070" y="0"/>
                  </a:moveTo>
                  <a:lnTo>
                    <a:pt x="283032" y="0"/>
                  </a:lnTo>
                  <a:lnTo>
                    <a:pt x="237123" y="3704"/>
                  </a:lnTo>
                  <a:lnTo>
                    <a:pt x="193573" y="14429"/>
                  </a:lnTo>
                  <a:lnTo>
                    <a:pt x="152963" y="31592"/>
                  </a:lnTo>
                  <a:lnTo>
                    <a:pt x="115878" y="54609"/>
                  </a:lnTo>
                  <a:lnTo>
                    <a:pt x="82899" y="82899"/>
                  </a:lnTo>
                  <a:lnTo>
                    <a:pt x="54609" y="115878"/>
                  </a:lnTo>
                  <a:lnTo>
                    <a:pt x="31592" y="152963"/>
                  </a:lnTo>
                  <a:lnTo>
                    <a:pt x="14429" y="193573"/>
                  </a:lnTo>
                  <a:lnTo>
                    <a:pt x="3704" y="237123"/>
                  </a:lnTo>
                  <a:lnTo>
                    <a:pt x="0" y="283032"/>
                  </a:lnTo>
                  <a:lnTo>
                    <a:pt x="0" y="2059343"/>
                  </a:lnTo>
                  <a:lnTo>
                    <a:pt x="3704" y="2105251"/>
                  </a:lnTo>
                  <a:lnTo>
                    <a:pt x="14429" y="2148802"/>
                  </a:lnTo>
                  <a:lnTo>
                    <a:pt x="31592" y="2189411"/>
                  </a:lnTo>
                  <a:lnTo>
                    <a:pt x="54609" y="2226497"/>
                  </a:lnTo>
                  <a:lnTo>
                    <a:pt x="82899" y="2259476"/>
                  </a:lnTo>
                  <a:lnTo>
                    <a:pt x="115878" y="2287765"/>
                  </a:lnTo>
                  <a:lnTo>
                    <a:pt x="152963" y="2310783"/>
                  </a:lnTo>
                  <a:lnTo>
                    <a:pt x="193573" y="2327945"/>
                  </a:lnTo>
                  <a:lnTo>
                    <a:pt x="237123" y="2338670"/>
                  </a:lnTo>
                  <a:lnTo>
                    <a:pt x="283032" y="2342375"/>
                  </a:lnTo>
                  <a:lnTo>
                    <a:pt x="2977070" y="2342375"/>
                  </a:lnTo>
                  <a:lnTo>
                    <a:pt x="3022982" y="2338670"/>
                  </a:lnTo>
                  <a:lnTo>
                    <a:pt x="3066535" y="2327945"/>
                  </a:lnTo>
                  <a:lnTo>
                    <a:pt x="3107147" y="2310783"/>
                  </a:lnTo>
                  <a:lnTo>
                    <a:pt x="3144234" y="2287765"/>
                  </a:lnTo>
                  <a:lnTo>
                    <a:pt x="3177214" y="2259476"/>
                  </a:lnTo>
                  <a:lnTo>
                    <a:pt x="3205504" y="2226497"/>
                  </a:lnTo>
                  <a:lnTo>
                    <a:pt x="3228522" y="2189411"/>
                  </a:lnTo>
                  <a:lnTo>
                    <a:pt x="3245685" y="2148802"/>
                  </a:lnTo>
                  <a:lnTo>
                    <a:pt x="3256410" y="2105251"/>
                  </a:lnTo>
                  <a:lnTo>
                    <a:pt x="3260115" y="2059343"/>
                  </a:lnTo>
                  <a:lnTo>
                    <a:pt x="3260115" y="283032"/>
                  </a:lnTo>
                  <a:lnTo>
                    <a:pt x="3256410" y="237123"/>
                  </a:lnTo>
                  <a:lnTo>
                    <a:pt x="3245685" y="193573"/>
                  </a:lnTo>
                  <a:lnTo>
                    <a:pt x="3228522" y="152963"/>
                  </a:lnTo>
                  <a:lnTo>
                    <a:pt x="3205504" y="115878"/>
                  </a:lnTo>
                  <a:lnTo>
                    <a:pt x="3177214" y="82899"/>
                  </a:lnTo>
                  <a:lnTo>
                    <a:pt x="3144234" y="54609"/>
                  </a:lnTo>
                  <a:lnTo>
                    <a:pt x="3107147" y="31592"/>
                  </a:lnTo>
                  <a:lnTo>
                    <a:pt x="3066535" y="14429"/>
                  </a:lnTo>
                  <a:lnTo>
                    <a:pt x="3022982" y="3704"/>
                  </a:lnTo>
                  <a:lnTo>
                    <a:pt x="2977070" y="0"/>
                  </a:lnTo>
                  <a:close/>
                </a:path>
              </a:pathLst>
            </a:custGeom>
            <a:solidFill>
              <a:srgbClr val="E63D72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334459" y="5019133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334459" y="5353870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334459" y="5688608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334459" y="6023344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334459" y="6358082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342635" y="4684396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2" name="object 62"/>
          <p:cNvGrpSpPr/>
          <p:nvPr/>
        </p:nvGrpSpPr>
        <p:grpSpPr>
          <a:xfrm>
            <a:off x="3704177" y="1509678"/>
            <a:ext cx="3273425" cy="2355215"/>
            <a:chOff x="3704177" y="1509678"/>
            <a:chExt cx="3273425" cy="2355215"/>
          </a:xfrm>
        </p:grpSpPr>
        <p:sp>
          <p:nvSpPr>
            <p:cNvPr id="63" name="object 63"/>
            <p:cNvSpPr/>
            <p:nvPr/>
          </p:nvSpPr>
          <p:spPr>
            <a:xfrm>
              <a:off x="3710527" y="1516028"/>
              <a:ext cx="3260725" cy="2342515"/>
            </a:xfrm>
            <a:custGeom>
              <a:avLst/>
              <a:gdLst/>
              <a:ahLst/>
              <a:cxnLst/>
              <a:rect l="l" t="t" r="r" b="b"/>
              <a:pathLst>
                <a:path w="3260725" h="2342515">
                  <a:moveTo>
                    <a:pt x="2977070" y="0"/>
                  </a:moveTo>
                  <a:lnTo>
                    <a:pt x="283032" y="0"/>
                  </a:lnTo>
                  <a:lnTo>
                    <a:pt x="237123" y="3704"/>
                  </a:lnTo>
                  <a:lnTo>
                    <a:pt x="193573" y="14429"/>
                  </a:lnTo>
                  <a:lnTo>
                    <a:pt x="152963" y="31592"/>
                  </a:lnTo>
                  <a:lnTo>
                    <a:pt x="115878" y="54609"/>
                  </a:lnTo>
                  <a:lnTo>
                    <a:pt x="82899" y="82899"/>
                  </a:lnTo>
                  <a:lnTo>
                    <a:pt x="54609" y="115878"/>
                  </a:lnTo>
                  <a:lnTo>
                    <a:pt x="31592" y="152963"/>
                  </a:lnTo>
                  <a:lnTo>
                    <a:pt x="14429" y="193573"/>
                  </a:lnTo>
                  <a:lnTo>
                    <a:pt x="3704" y="237123"/>
                  </a:lnTo>
                  <a:lnTo>
                    <a:pt x="0" y="283032"/>
                  </a:lnTo>
                  <a:lnTo>
                    <a:pt x="0" y="2059343"/>
                  </a:lnTo>
                  <a:lnTo>
                    <a:pt x="3704" y="2105251"/>
                  </a:lnTo>
                  <a:lnTo>
                    <a:pt x="14429" y="2148802"/>
                  </a:lnTo>
                  <a:lnTo>
                    <a:pt x="31592" y="2189411"/>
                  </a:lnTo>
                  <a:lnTo>
                    <a:pt x="54609" y="2226497"/>
                  </a:lnTo>
                  <a:lnTo>
                    <a:pt x="82899" y="2259476"/>
                  </a:lnTo>
                  <a:lnTo>
                    <a:pt x="115878" y="2287765"/>
                  </a:lnTo>
                  <a:lnTo>
                    <a:pt x="152963" y="2310783"/>
                  </a:lnTo>
                  <a:lnTo>
                    <a:pt x="193573" y="2327945"/>
                  </a:lnTo>
                  <a:lnTo>
                    <a:pt x="237123" y="2338670"/>
                  </a:lnTo>
                  <a:lnTo>
                    <a:pt x="283032" y="2342375"/>
                  </a:lnTo>
                  <a:lnTo>
                    <a:pt x="2977070" y="2342375"/>
                  </a:lnTo>
                  <a:lnTo>
                    <a:pt x="3022982" y="2338670"/>
                  </a:lnTo>
                  <a:lnTo>
                    <a:pt x="3066535" y="2327945"/>
                  </a:lnTo>
                  <a:lnTo>
                    <a:pt x="3107147" y="2310783"/>
                  </a:lnTo>
                  <a:lnTo>
                    <a:pt x="3144234" y="2287765"/>
                  </a:lnTo>
                  <a:lnTo>
                    <a:pt x="3177214" y="2259476"/>
                  </a:lnTo>
                  <a:lnTo>
                    <a:pt x="3205504" y="2226497"/>
                  </a:lnTo>
                  <a:lnTo>
                    <a:pt x="3228522" y="2189411"/>
                  </a:lnTo>
                  <a:lnTo>
                    <a:pt x="3245685" y="2148802"/>
                  </a:lnTo>
                  <a:lnTo>
                    <a:pt x="3256410" y="2105251"/>
                  </a:lnTo>
                  <a:lnTo>
                    <a:pt x="3260115" y="2059343"/>
                  </a:lnTo>
                  <a:lnTo>
                    <a:pt x="3260115" y="283032"/>
                  </a:lnTo>
                  <a:lnTo>
                    <a:pt x="3256410" y="237123"/>
                  </a:lnTo>
                  <a:lnTo>
                    <a:pt x="3245685" y="193573"/>
                  </a:lnTo>
                  <a:lnTo>
                    <a:pt x="3228522" y="152963"/>
                  </a:lnTo>
                  <a:lnTo>
                    <a:pt x="3205504" y="115878"/>
                  </a:lnTo>
                  <a:lnTo>
                    <a:pt x="3177214" y="82899"/>
                  </a:lnTo>
                  <a:lnTo>
                    <a:pt x="3144234" y="54609"/>
                  </a:lnTo>
                  <a:lnTo>
                    <a:pt x="3107147" y="31592"/>
                  </a:lnTo>
                  <a:lnTo>
                    <a:pt x="3066535" y="14429"/>
                  </a:lnTo>
                  <a:lnTo>
                    <a:pt x="3022982" y="3704"/>
                  </a:lnTo>
                  <a:lnTo>
                    <a:pt x="2977070" y="0"/>
                  </a:lnTo>
                  <a:close/>
                </a:path>
              </a:pathLst>
            </a:custGeom>
            <a:solidFill>
              <a:srgbClr val="E63D72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710527" y="1516028"/>
              <a:ext cx="3260725" cy="2342515"/>
            </a:xfrm>
            <a:custGeom>
              <a:avLst/>
              <a:gdLst/>
              <a:ahLst/>
              <a:cxnLst/>
              <a:rect l="l" t="t" r="r" b="b"/>
              <a:pathLst>
                <a:path w="3260725" h="2342515">
                  <a:moveTo>
                    <a:pt x="283032" y="0"/>
                  </a:moveTo>
                  <a:lnTo>
                    <a:pt x="237123" y="3704"/>
                  </a:lnTo>
                  <a:lnTo>
                    <a:pt x="193573" y="14429"/>
                  </a:lnTo>
                  <a:lnTo>
                    <a:pt x="152963" y="31592"/>
                  </a:lnTo>
                  <a:lnTo>
                    <a:pt x="115878" y="54609"/>
                  </a:lnTo>
                  <a:lnTo>
                    <a:pt x="82899" y="82899"/>
                  </a:lnTo>
                  <a:lnTo>
                    <a:pt x="54609" y="115878"/>
                  </a:lnTo>
                  <a:lnTo>
                    <a:pt x="31592" y="152963"/>
                  </a:lnTo>
                  <a:lnTo>
                    <a:pt x="14429" y="193573"/>
                  </a:lnTo>
                  <a:lnTo>
                    <a:pt x="3704" y="237123"/>
                  </a:lnTo>
                  <a:lnTo>
                    <a:pt x="0" y="283032"/>
                  </a:lnTo>
                  <a:lnTo>
                    <a:pt x="0" y="2059343"/>
                  </a:lnTo>
                  <a:lnTo>
                    <a:pt x="3704" y="2105251"/>
                  </a:lnTo>
                  <a:lnTo>
                    <a:pt x="14429" y="2148802"/>
                  </a:lnTo>
                  <a:lnTo>
                    <a:pt x="31592" y="2189411"/>
                  </a:lnTo>
                  <a:lnTo>
                    <a:pt x="54609" y="2226497"/>
                  </a:lnTo>
                  <a:lnTo>
                    <a:pt x="82899" y="2259476"/>
                  </a:lnTo>
                  <a:lnTo>
                    <a:pt x="115878" y="2287765"/>
                  </a:lnTo>
                  <a:lnTo>
                    <a:pt x="152963" y="2310783"/>
                  </a:lnTo>
                  <a:lnTo>
                    <a:pt x="193573" y="2327945"/>
                  </a:lnTo>
                  <a:lnTo>
                    <a:pt x="237123" y="2338670"/>
                  </a:lnTo>
                  <a:lnTo>
                    <a:pt x="283032" y="2342375"/>
                  </a:lnTo>
                  <a:lnTo>
                    <a:pt x="2977070" y="2342375"/>
                  </a:lnTo>
                  <a:lnTo>
                    <a:pt x="3022982" y="2338670"/>
                  </a:lnTo>
                  <a:lnTo>
                    <a:pt x="3066535" y="2327945"/>
                  </a:lnTo>
                  <a:lnTo>
                    <a:pt x="3107147" y="2310783"/>
                  </a:lnTo>
                  <a:lnTo>
                    <a:pt x="3144234" y="2287765"/>
                  </a:lnTo>
                  <a:lnTo>
                    <a:pt x="3177214" y="2259476"/>
                  </a:lnTo>
                  <a:lnTo>
                    <a:pt x="3205504" y="2226497"/>
                  </a:lnTo>
                  <a:lnTo>
                    <a:pt x="3228522" y="2189411"/>
                  </a:lnTo>
                  <a:lnTo>
                    <a:pt x="3245685" y="2148802"/>
                  </a:lnTo>
                  <a:lnTo>
                    <a:pt x="3256410" y="2105251"/>
                  </a:lnTo>
                  <a:lnTo>
                    <a:pt x="3260115" y="2059343"/>
                  </a:lnTo>
                  <a:lnTo>
                    <a:pt x="3260115" y="283032"/>
                  </a:lnTo>
                  <a:lnTo>
                    <a:pt x="3256410" y="237123"/>
                  </a:lnTo>
                  <a:lnTo>
                    <a:pt x="3245685" y="193573"/>
                  </a:lnTo>
                  <a:lnTo>
                    <a:pt x="3228522" y="152963"/>
                  </a:lnTo>
                  <a:lnTo>
                    <a:pt x="3205504" y="115878"/>
                  </a:lnTo>
                  <a:lnTo>
                    <a:pt x="3177214" y="82899"/>
                  </a:lnTo>
                  <a:lnTo>
                    <a:pt x="3144234" y="54609"/>
                  </a:lnTo>
                  <a:lnTo>
                    <a:pt x="3107147" y="31592"/>
                  </a:lnTo>
                  <a:lnTo>
                    <a:pt x="3066535" y="14429"/>
                  </a:lnTo>
                  <a:lnTo>
                    <a:pt x="3022982" y="3704"/>
                  </a:lnTo>
                  <a:lnTo>
                    <a:pt x="2977070" y="0"/>
                  </a:lnTo>
                  <a:lnTo>
                    <a:pt x="283032" y="0"/>
                  </a:lnTo>
                  <a:close/>
                </a:path>
              </a:pathLst>
            </a:custGeom>
            <a:ln w="12700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920434" y="2189656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920434" y="2524394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920434" y="2859130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920434" y="3193868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920434" y="3528604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928610" y="1854918"/>
              <a:ext cx="2840355" cy="0"/>
            </a:xfrm>
            <a:custGeom>
              <a:avLst/>
              <a:gdLst/>
              <a:ahLst/>
              <a:cxnLst/>
              <a:rect l="l" t="t" r="r" b="b"/>
              <a:pathLst>
                <a:path w="2840354">
                  <a:moveTo>
                    <a:pt x="0" y="0"/>
                  </a:moveTo>
                  <a:lnTo>
                    <a:pt x="2840291" y="0"/>
                  </a:lnTo>
                </a:path>
              </a:pathLst>
            </a:custGeom>
            <a:ln w="6235">
              <a:solidFill>
                <a:srgbClr val="E63D7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74004" y="0"/>
            <a:ext cx="5618480" cy="6210300"/>
          </a:xfrm>
          <a:custGeom>
            <a:avLst/>
            <a:gdLst/>
            <a:ahLst/>
            <a:cxnLst/>
            <a:rect l="l" t="t" r="r" b="b"/>
            <a:pathLst>
              <a:path w="5618480" h="6210300">
                <a:moveTo>
                  <a:pt x="46935" y="0"/>
                </a:moveTo>
                <a:lnTo>
                  <a:pt x="40339" y="52165"/>
                </a:lnTo>
                <a:lnTo>
                  <a:pt x="34831" y="99299"/>
                </a:lnTo>
                <a:lnTo>
                  <a:pt x="29719" y="146554"/>
                </a:lnTo>
                <a:lnTo>
                  <a:pt x="25007" y="193928"/>
                </a:lnTo>
                <a:lnTo>
                  <a:pt x="20696" y="241420"/>
                </a:lnTo>
                <a:lnTo>
                  <a:pt x="16787" y="289027"/>
                </a:lnTo>
                <a:lnTo>
                  <a:pt x="13282" y="336749"/>
                </a:lnTo>
                <a:lnTo>
                  <a:pt x="10183" y="384582"/>
                </a:lnTo>
                <a:lnTo>
                  <a:pt x="7491" y="432526"/>
                </a:lnTo>
                <a:lnTo>
                  <a:pt x="5209" y="480579"/>
                </a:lnTo>
                <a:lnTo>
                  <a:pt x="3338" y="528739"/>
                </a:lnTo>
                <a:lnTo>
                  <a:pt x="1880" y="577005"/>
                </a:lnTo>
                <a:lnTo>
                  <a:pt x="837" y="625374"/>
                </a:lnTo>
                <a:lnTo>
                  <a:pt x="209" y="673845"/>
                </a:lnTo>
                <a:lnTo>
                  <a:pt x="0" y="722416"/>
                </a:lnTo>
                <a:lnTo>
                  <a:pt x="209" y="770988"/>
                </a:lnTo>
                <a:lnTo>
                  <a:pt x="837" y="819459"/>
                </a:lnTo>
                <a:lnTo>
                  <a:pt x="1880" y="867829"/>
                </a:lnTo>
                <a:lnTo>
                  <a:pt x="3338" y="916094"/>
                </a:lnTo>
                <a:lnTo>
                  <a:pt x="5209" y="964255"/>
                </a:lnTo>
                <a:lnTo>
                  <a:pt x="7491" y="1012308"/>
                </a:lnTo>
                <a:lnTo>
                  <a:pt x="10183" y="1060253"/>
                </a:lnTo>
                <a:lnTo>
                  <a:pt x="13282" y="1108087"/>
                </a:lnTo>
                <a:lnTo>
                  <a:pt x="16787" y="1155808"/>
                </a:lnTo>
                <a:lnTo>
                  <a:pt x="20696" y="1203416"/>
                </a:lnTo>
                <a:lnTo>
                  <a:pt x="25007" y="1250908"/>
                </a:lnTo>
                <a:lnTo>
                  <a:pt x="29719" y="1298282"/>
                </a:lnTo>
                <a:lnTo>
                  <a:pt x="34831" y="1345538"/>
                </a:lnTo>
                <a:lnTo>
                  <a:pt x="40339" y="1392672"/>
                </a:lnTo>
                <a:lnTo>
                  <a:pt x="46243" y="1439684"/>
                </a:lnTo>
                <a:lnTo>
                  <a:pt x="52541" y="1486571"/>
                </a:lnTo>
                <a:lnTo>
                  <a:pt x="59231" y="1533332"/>
                </a:lnTo>
                <a:lnTo>
                  <a:pt x="66312" y="1579966"/>
                </a:lnTo>
                <a:lnTo>
                  <a:pt x="73781" y="1626469"/>
                </a:lnTo>
                <a:lnTo>
                  <a:pt x="81637" y="1672842"/>
                </a:lnTo>
                <a:lnTo>
                  <a:pt x="89879" y="1719081"/>
                </a:lnTo>
                <a:lnTo>
                  <a:pt x="98503" y="1765186"/>
                </a:lnTo>
                <a:lnTo>
                  <a:pt x="107510" y="1811154"/>
                </a:lnTo>
                <a:lnTo>
                  <a:pt x="116897" y="1856984"/>
                </a:lnTo>
                <a:lnTo>
                  <a:pt x="126662" y="1902675"/>
                </a:lnTo>
                <a:lnTo>
                  <a:pt x="136804" y="1948223"/>
                </a:lnTo>
                <a:lnTo>
                  <a:pt x="147321" y="1993628"/>
                </a:lnTo>
                <a:lnTo>
                  <a:pt x="158211" y="2038888"/>
                </a:lnTo>
                <a:lnTo>
                  <a:pt x="169473" y="2084001"/>
                </a:lnTo>
                <a:lnTo>
                  <a:pt x="181104" y="2128966"/>
                </a:lnTo>
                <a:lnTo>
                  <a:pt x="193103" y="2173780"/>
                </a:lnTo>
                <a:lnTo>
                  <a:pt x="205469" y="2218442"/>
                </a:lnTo>
                <a:lnTo>
                  <a:pt x="218199" y="2262951"/>
                </a:lnTo>
                <a:lnTo>
                  <a:pt x="231293" y="2307304"/>
                </a:lnTo>
                <a:lnTo>
                  <a:pt x="244747" y="2351500"/>
                </a:lnTo>
                <a:lnTo>
                  <a:pt x="258561" y="2395537"/>
                </a:lnTo>
                <a:lnTo>
                  <a:pt x="272733" y="2439413"/>
                </a:lnTo>
                <a:lnTo>
                  <a:pt x="287260" y="2483127"/>
                </a:lnTo>
                <a:lnTo>
                  <a:pt x="302142" y="2526676"/>
                </a:lnTo>
                <a:lnTo>
                  <a:pt x="317376" y="2570060"/>
                </a:lnTo>
                <a:lnTo>
                  <a:pt x="332962" y="2613277"/>
                </a:lnTo>
                <a:lnTo>
                  <a:pt x="348896" y="2656324"/>
                </a:lnTo>
                <a:lnTo>
                  <a:pt x="365178" y="2699200"/>
                </a:lnTo>
                <a:lnTo>
                  <a:pt x="381806" y="2741903"/>
                </a:lnTo>
                <a:lnTo>
                  <a:pt x="398777" y="2784432"/>
                </a:lnTo>
                <a:lnTo>
                  <a:pt x="416091" y="2826784"/>
                </a:lnTo>
                <a:lnTo>
                  <a:pt x="433745" y="2868959"/>
                </a:lnTo>
                <a:lnTo>
                  <a:pt x="451739" y="2910954"/>
                </a:lnTo>
                <a:lnTo>
                  <a:pt x="470069" y="2952767"/>
                </a:lnTo>
                <a:lnTo>
                  <a:pt x="488734" y="2994397"/>
                </a:lnTo>
                <a:lnTo>
                  <a:pt x="507734" y="3035843"/>
                </a:lnTo>
                <a:lnTo>
                  <a:pt x="527065" y="3077102"/>
                </a:lnTo>
                <a:lnTo>
                  <a:pt x="546726" y="3118173"/>
                </a:lnTo>
                <a:lnTo>
                  <a:pt x="566716" y="3159053"/>
                </a:lnTo>
                <a:lnTo>
                  <a:pt x="587033" y="3199742"/>
                </a:lnTo>
                <a:lnTo>
                  <a:pt x="607675" y="3240238"/>
                </a:lnTo>
                <a:lnTo>
                  <a:pt x="628640" y="3280538"/>
                </a:lnTo>
                <a:lnTo>
                  <a:pt x="649926" y="3320641"/>
                </a:lnTo>
                <a:lnTo>
                  <a:pt x="671533" y="3360546"/>
                </a:lnTo>
                <a:lnTo>
                  <a:pt x="693458" y="3400250"/>
                </a:lnTo>
                <a:lnTo>
                  <a:pt x="715699" y="3439752"/>
                </a:lnTo>
                <a:lnTo>
                  <a:pt x="738255" y="3479050"/>
                </a:lnTo>
                <a:lnTo>
                  <a:pt x="761124" y="3518142"/>
                </a:lnTo>
                <a:lnTo>
                  <a:pt x="784304" y="3557028"/>
                </a:lnTo>
                <a:lnTo>
                  <a:pt x="807794" y="3595704"/>
                </a:lnTo>
                <a:lnTo>
                  <a:pt x="831592" y="3634169"/>
                </a:lnTo>
                <a:lnTo>
                  <a:pt x="855695" y="3672422"/>
                </a:lnTo>
                <a:lnTo>
                  <a:pt x="880104" y="3710461"/>
                </a:lnTo>
                <a:lnTo>
                  <a:pt x="904815" y="3748284"/>
                </a:lnTo>
                <a:lnTo>
                  <a:pt x="929827" y="3785889"/>
                </a:lnTo>
                <a:lnTo>
                  <a:pt x="955138" y="3823275"/>
                </a:lnTo>
                <a:lnTo>
                  <a:pt x="980746" y="3860440"/>
                </a:lnTo>
                <a:lnTo>
                  <a:pt x="1006651" y="3897381"/>
                </a:lnTo>
                <a:lnTo>
                  <a:pt x="1032850" y="3934098"/>
                </a:lnTo>
                <a:lnTo>
                  <a:pt x="1059341" y="3970589"/>
                </a:lnTo>
                <a:lnTo>
                  <a:pt x="1086122" y="4006852"/>
                </a:lnTo>
                <a:lnTo>
                  <a:pt x="1113193" y="4042885"/>
                </a:lnTo>
                <a:lnTo>
                  <a:pt x="1140551" y="4078687"/>
                </a:lnTo>
                <a:lnTo>
                  <a:pt x="1168194" y="4114255"/>
                </a:lnTo>
                <a:lnTo>
                  <a:pt x="1196121" y="4149588"/>
                </a:lnTo>
                <a:lnTo>
                  <a:pt x="1224330" y="4184685"/>
                </a:lnTo>
                <a:lnTo>
                  <a:pt x="1252819" y="4219543"/>
                </a:lnTo>
                <a:lnTo>
                  <a:pt x="1281587" y="4254161"/>
                </a:lnTo>
                <a:lnTo>
                  <a:pt x="1310632" y="4288538"/>
                </a:lnTo>
                <a:lnTo>
                  <a:pt x="1339953" y="4322670"/>
                </a:lnTo>
                <a:lnTo>
                  <a:pt x="1369546" y="4356558"/>
                </a:lnTo>
                <a:lnTo>
                  <a:pt x="1399411" y="4390198"/>
                </a:lnTo>
                <a:lnTo>
                  <a:pt x="1429547" y="4423589"/>
                </a:lnTo>
                <a:lnTo>
                  <a:pt x="1459950" y="4456730"/>
                </a:lnTo>
                <a:lnTo>
                  <a:pt x="1490621" y="4489619"/>
                </a:lnTo>
                <a:lnTo>
                  <a:pt x="1521556" y="4522254"/>
                </a:lnTo>
                <a:lnTo>
                  <a:pt x="1552754" y="4554633"/>
                </a:lnTo>
                <a:lnTo>
                  <a:pt x="1584213" y="4586755"/>
                </a:lnTo>
                <a:lnTo>
                  <a:pt x="1615933" y="4618617"/>
                </a:lnTo>
                <a:lnTo>
                  <a:pt x="1647910" y="4650219"/>
                </a:lnTo>
                <a:lnTo>
                  <a:pt x="1680144" y="4681558"/>
                </a:lnTo>
                <a:lnTo>
                  <a:pt x="1712632" y="4712633"/>
                </a:lnTo>
                <a:lnTo>
                  <a:pt x="1745372" y="4743442"/>
                </a:lnTo>
                <a:lnTo>
                  <a:pt x="1778364" y="4773983"/>
                </a:lnTo>
                <a:lnTo>
                  <a:pt x="1811606" y="4804254"/>
                </a:lnTo>
                <a:lnTo>
                  <a:pt x="1845095" y="4834254"/>
                </a:lnTo>
                <a:lnTo>
                  <a:pt x="1878830" y="4863982"/>
                </a:lnTo>
                <a:lnTo>
                  <a:pt x="1912809" y="4893434"/>
                </a:lnTo>
                <a:lnTo>
                  <a:pt x="1947031" y="4922610"/>
                </a:lnTo>
                <a:lnTo>
                  <a:pt x="1981493" y="4951508"/>
                </a:lnTo>
                <a:lnTo>
                  <a:pt x="2016194" y="4980126"/>
                </a:lnTo>
                <a:lnTo>
                  <a:pt x="2051133" y="5008463"/>
                </a:lnTo>
                <a:lnTo>
                  <a:pt x="2086308" y="5036516"/>
                </a:lnTo>
                <a:lnTo>
                  <a:pt x="2121716" y="5064284"/>
                </a:lnTo>
                <a:lnTo>
                  <a:pt x="2157356" y="5091766"/>
                </a:lnTo>
                <a:lnTo>
                  <a:pt x="2193227" y="5118958"/>
                </a:lnTo>
                <a:lnTo>
                  <a:pt x="2229327" y="5145861"/>
                </a:lnTo>
                <a:lnTo>
                  <a:pt x="2265654" y="5172472"/>
                </a:lnTo>
                <a:lnTo>
                  <a:pt x="2302206" y="5198789"/>
                </a:lnTo>
                <a:lnTo>
                  <a:pt x="2338981" y="5224810"/>
                </a:lnTo>
                <a:lnTo>
                  <a:pt x="2375979" y="5250534"/>
                </a:lnTo>
                <a:lnTo>
                  <a:pt x="2413196" y="5275960"/>
                </a:lnTo>
                <a:lnTo>
                  <a:pt x="2450632" y="5301085"/>
                </a:lnTo>
                <a:lnTo>
                  <a:pt x="2488285" y="5325907"/>
                </a:lnTo>
                <a:lnTo>
                  <a:pt x="2526153" y="5350426"/>
                </a:lnTo>
                <a:lnTo>
                  <a:pt x="2564234" y="5374638"/>
                </a:lnTo>
                <a:lnTo>
                  <a:pt x="2602526" y="5398543"/>
                </a:lnTo>
                <a:lnTo>
                  <a:pt x="2641028" y="5422139"/>
                </a:lnTo>
                <a:lnTo>
                  <a:pt x="2679739" y="5445424"/>
                </a:lnTo>
                <a:lnTo>
                  <a:pt x="2718655" y="5468397"/>
                </a:lnTo>
                <a:lnTo>
                  <a:pt x="2757777" y="5491054"/>
                </a:lnTo>
                <a:lnTo>
                  <a:pt x="2797101" y="5513396"/>
                </a:lnTo>
                <a:lnTo>
                  <a:pt x="2836626" y="5535420"/>
                </a:lnTo>
                <a:lnTo>
                  <a:pt x="2876351" y="5557124"/>
                </a:lnTo>
                <a:lnTo>
                  <a:pt x="2916274" y="5578507"/>
                </a:lnTo>
                <a:lnTo>
                  <a:pt x="2956393" y="5599566"/>
                </a:lnTo>
                <a:lnTo>
                  <a:pt x="2996706" y="5620301"/>
                </a:lnTo>
                <a:lnTo>
                  <a:pt x="3037212" y="5640710"/>
                </a:lnTo>
                <a:lnTo>
                  <a:pt x="3077909" y="5660790"/>
                </a:lnTo>
                <a:lnTo>
                  <a:pt x="3118795" y="5680540"/>
                </a:lnTo>
                <a:lnTo>
                  <a:pt x="3159868" y="5699959"/>
                </a:lnTo>
                <a:lnTo>
                  <a:pt x="3201127" y="5719044"/>
                </a:lnTo>
                <a:lnTo>
                  <a:pt x="3242570" y="5737794"/>
                </a:lnTo>
                <a:lnTo>
                  <a:pt x="3284195" y="5756207"/>
                </a:lnTo>
                <a:lnTo>
                  <a:pt x="3326001" y="5774281"/>
                </a:lnTo>
                <a:lnTo>
                  <a:pt x="3410148" y="5809407"/>
                </a:lnTo>
                <a:lnTo>
                  <a:pt x="3494996" y="5843158"/>
                </a:lnTo>
                <a:lnTo>
                  <a:pt x="3580533" y="5875519"/>
                </a:lnTo>
                <a:lnTo>
                  <a:pt x="3666743" y="5906478"/>
                </a:lnTo>
                <a:lnTo>
                  <a:pt x="3753614" y="5936021"/>
                </a:lnTo>
                <a:lnTo>
                  <a:pt x="3841131" y="5964132"/>
                </a:lnTo>
                <a:lnTo>
                  <a:pt x="3929281" y="5990800"/>
                </a:lnTo>
                <a:lnTo>
                  <a:pt x="4018051" y="6016009"/>
                </a:lnTo>
                <a:lnTo>
                  <a:pt x="4107426" y="6039746"/>
                </a:lnTo>
                <a:lnTo>
                  <a:pt x="4197392" y="6061998"/>
                </a:lnTo>
                <a:lnTo>
                  <a:pt x="4287936" y="6082750"/>
                </a:lnTo>
                <a:lnTo>
                  <a:pt x="4379044" y="6101989"/>
                </a:lnTo>
                <a:lnTo>
                  <a:pt x="4470703" y="6119700"/>
                </a:lnTo>
                <a:lnTo>
                  <a:pt x="4562898" y="6135870"/>
                </a:lnTo>
                <a:lnTo>
                  <a:pt x="4655615" y="6150486"/>
                </a:lnTo>
                <a:lnTo>
                  <a:pt x="4748842" y="6163532"/>
                </a:lnTo>
                <a:lnTo>
                  <a:pt x="4842564" y="6174996"/>
                </a:lnTo>
                <a:lnTo>
                  <a:pt x="4936768" y="6184864"/>
                </a:lnTo>
                <a:lnTo>
                  <a:pt x="5031439" y="6193122"/>
                </a:lnTo>
                <a:lnTo>
                  <a:pt x="5126564" y="6199755"/>
                </a:lnTo>
                <a:lnTo>
                  <a:pt x="5222130" y="6204751"/>
                </a:lnTo>
                <a:lnTo>
                  <a:pt x="5318122" y="6208095"/>
                </a:lnTo>
                <a:lnTo>
                  <a:pt x="5366273" y="6209144"/>
                </a:lnTo>
                <a:lnTo>
                  <a:pt x="5414526" y="6209774"/>
                </a:lnTo>
                <a:lnTo>
                  <a:pt x="5462879" y="6209985"/>
                </a:lnTo>
                <a:lnTo>
                  <a:pt x="5559485" y="6209144"/>
                </a:lnTo>
                <a:lnTo>
                  <a:pt x="5617998" y="6207780"/>
                </a:lnTo>
                <a:lnTo>
                  <a:pt x="46935" y="0"/>
                </a:lnTo>
                <a:close/>
              </a:path>
            </a:pathLst>
          </a:custGeom>
          <a:solidFill>
            <a:srgbClr val="F59F43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9001238" y="6863536"/>
            <a:ext cx="920115" cy="239395"/>
            <a:chOff x="9001238" y="6863536"/>
            <a:chExt cx="920115" cy="2393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1238" y="6868966"/>
              <a:ext cx="352342" cy="9353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9380525" y="6863536"/>
              <a:ext cx="540385" cy="121285"/>
            </a:xfrm>
            <a:custGeom>
              <a:avLst/>
              <a:gdLst/>
              <a:ahLst/>
              <a:cxnLst/>
              <a:rect l="l" t="t" r="r" b="b"/>
              <a:pathLst>
                <a:path w="540384" h="121284">
                  <a:moveTo>
                    <a:pt x="75933" y="62318"/>
                  </a:moveTo>
                  <a:lnTo>
                    <a:pt x="49809" y="26428"/>
                  </a:lnTo>
                  <a:lnTo>
                    <a:pt x="49809" y="52819"/>
                  </a:lnTo>
                  <a:lnTo>
                    <a:pt x="49809" y="73990"/>
                  </a:lnTo>
                  <a:lnTo>
                    <a:pt x="45453" y="80505"/>
                  </a:lnTo>
                  <a:lnTo>
                    <a:pt x="29946" y="80505"/>
                  </a:lnTo>
                  <a:lnTo>
                    <a:pt x="24765" y="73444"/>
                  </a:lnTo>
                  <a:lnTo>
                    <a:pt x="24765" y="53492"/>
                  </a:lnTo>
                  <a:lnTo>
                    <a:pt x="29946" y="46164"/>
                  </a:lnTo>
                  <a:lnTo>
                    <a:pt x="45453" y="46164"/>
                  </a:lnTo>
                  <a:lnTo>
                    <a:pt x="49809" y="52819"/>
                  </a:lnTo>
                  <a:lnTo>
                    <a:pt x="49809" y="26428"/>
                  </a:lnTo>
                  <a:lnTo>
                    <a:pt x="46545" y="25666"/>
                  </a:lnTo>
                  <a:lnTo>
                    <a:pt x="37020" y="25666"/>
                  </a:lnTo>
                  <a:lnTo>
                    <a:pt x="29946" y="29464"/>
                  </a:lnTo>
                  <a:lnTo>
                    <a:pt x="24904" y="35979"/>
                  </a:lnTo>
                  <a:lnTo>
                    <a:pt x="24498" y="35979"/>
                  </a:lnTo>
                  <a:lnTo>
                    <a:pt x="24498" y="27838"/>
                  </a:lnTo>
                  <a:lnTo>
                    <a:pt x="0" y="27838"/>
                  </a:lnTo>
                  <a:lnTo>
                    <a:pt x="0" y="120015"/>
                  </a:lnTo>
                  <a:lnTo>
                    <a:pt x="25717" y="120015"/>
                  </a:lnTo>
                  <a:lnTo>
                    <a:pt x="25717" y="90551"/>
                  </a:lnTo>
                  <a:lnTo>
                    <a:pt x="26123" y="90551"/>
                  </a:lnTo>
                  <a:lnTo>
                    <a:pt x="30759" y="96253"/>
                  </a:lnTo>
                  <a:lnTo>
                    <a:pt x="37147" y="99377"/>
                  </a:lnTo>
                  <a:lnTo>
                    <a:pt x="45453" y="99377"/>
                  </a:lnTo>
                  <a:lnTo>
                    <a:pt x="73761" y="77673"/>
                  </a:lnTo>
                  <a:lnTo>
                    <a:pt x="75933" y="62318"/>
                  </a:lnTo>
                  <a:close/>
                </a:path>
                <a:path w="540384" h="121284">
                  <a:moveTo>
                    <a:pt x="108724" y="0"/>
                  </a:moveTo>
                  <a:lnTo>
                    <a:pt x="82334" y="0"/>
                  </a:lnTo>
                  <a:lnTo>
                    <a:pt x="82334" y="97053"/>
                  </a:lnTo>
                  <a:lnTo>
                    <a:pt x="108724" y="97053"/>
                  </a:lnTo>
                  <a:lnTo>
                    <a:pt x="108724" y="0"/>
                  </a:lnTo>
                  <a:close/>
                </a:path>
                <a:path w="540384" h="121284">
                  <a:moveTo>
                    <a:pt x="186842" y="95986"/>
                  </a:moveTo>
                  <a:lnTo>
                    <a:pt x="184670" y="94627"/>
                  </a:lnTo>
                  <a:lnTo>
                    <a:pt x="184264" y="91503"/>
                  </a:lnTo>
                  <a:lnTo>
                    <a:pt x="184264" y="89471"/>
                  </a:lnTo>
                  <a:lnTo>
                    <a:pt x="184264" y="83629"/>
                  </a:lnTo>
                  <a:lnTo>
                    <a:pt x="184264" y="65849"/>
                  </a:lnTo>
                  <a:lnTo>
                    <a:pt x="184264" y="42367"/>
                  </a:lnTo>
                  <a:lnTo>
                    <a:pt x="184264" y="41821"/>
                  </a:lnTo>
                  <a:lnTo>
                    <a:pt x="180721" y="34772"/>
                  </a:lnTo>
                  <a:lnTo>
                    <a:pt x="168198" y="27025"/>
                  </a:lnTo>
                  <a:lnTo>
                    <a:pt x="161404" y="25666"/>
                  </a:lnTo>
                  <a:lnTo>
                    <a:pt x="159359" y="25666"/>
                  </a:lnTo>
                  <a:lnTo>
                    <a:pt x="159359" y="65849"/>
                  </a:lnTo>
                  <a:lnTo>
                    <a:pt x="159359" y="80238"/>
                  </a:lnTo>
                  <a:lnTo>
                    <a:pt x="153644" y="83629"/>
                  </a:lnTo>
                  <a:lnTo>
                    <a:pt x="143433" y="83629"/>
                  </a:lnTo>
                  <a:lnTo>
                    <a:pt x="139623" y="81597"/>
                  </a:lnTo>
                  <a:lnTo>
                    <a:pt x="139623" y="72910"/>
                  </a:lnTo>
                  <a:lnTo>
                    <a:pt x="141935" y="70739"/>
                  </a:lnTo>
                  <a:lnTo>
                    <a:pt x="153771" y="68160"/>
                  </a:lnTo>
                  <a:lnTo>
                    <a:pt x="156908" y="67068"/>
                  </a:lnTo>
                  <a:lnTo>
                    <a:pt x="159359" y="65849"/>
                  </a:lnTo>
                  <a:lnTo>
                    <a:pt x="159359" y="25666"/>
                  </a:lnTo>
                  <a:lnTo>
                    <a:pt x="150787" y="25666"/>
                  </a:lnTo>
                  <a:lnTo>
                    <a:pt x="136525" y="27635"/>
                  </a:lnTo>
                  <a:lnTo>
                    <a:pt x="126352" y="33007"/>
                  </a:lnTo>
                  <a:lnTo>
                    <a:pt x="120154" y="40957"/>
                  </a:lnTo>
                  <a:lnTo>
                    <a:pt x="117843" y="50647"/>
                  </a:lnTo>
                  <a:lnTo>
                    <a:pt x="142214" y="50647"/>
                  </a:lnTo>
                  <a:lnTo>
                    <a:pt x="142887" y="45631"/>
                  </a:lnTo>
                  <a:lnTo>
                    <a:pt x="145745" y="42367"/>
                  </a:lnTo>
                  <a:lnTo>
                    <a:pt x="156908" y="42367"/>
                  </a:lnTo>
                  <a:lnTo>
                    <a:pt x="158673" y="45224"/>
                  </a:lnTo>
                  <a:lnTo>
                    <a:pt x="158673" y="53365"/>
                  </a:lnTo>
                  <a:lnTo>
                    <a:pt x="154724" y="55130"/>
                  </a:lnTo>
                  <a:lnTo>
                    <a:pt x="140030" y="56756"/>
                  </a:lnTo>
                  <a:lnTo>
                    <a:pt x="130467" y="58559"/>
                  </a:lnTo>
                  <a:lnTo>
                    <a:pt x="122440" y="62217"/>
                  </a:lnTo>
                  <a:lnTo>
                    <a:pt x="116916" y="68465"/>
                  </a:lnTo>
                  <a:lnTo>
                    <a:pt x="114858" y="78066"/>
                  </a:lnTo>
                  <a:lnTo>
                    <a:pt x="116598" y="87033"/>
                  </a:lnTo>
                  <a:lnTo>
                    <a:pt x="121424" y="93535"/>
                  </a:lnTo>
                  <a:lnTo>
                    <a:pt x="128752" y="97485"/>
                  </a:lnTo>
                  <a:lnTo>
                    <a:pt x="137985" y="98831"/>
                  </a:lnTo>
                  <a:lnTo>
                    <a:pt x="146977" y="98831"/>
                  </a:lnTo>
                  <a:lnTo>
                    <a:pt x="154317" y="95846"/>
                  </a:lnTo>
                  <a:lnTo>
                    <a:pt x="158953" y="89471"/>
                  </a:lnTo>
                  <a:lnTo>
                    <a:pt x="159219" y="89471"/>
                  </a:lnTo>
                  <a:lnTo>
                    <a:pt x="159766" y="93268"/>
                  </a:lnTo>
                  <a:lnTo>
                    <a:pt x="160578" y="95440"/>
                  </a:lnTo>
                  <a:lnTo>
                    <a:pt x="161531" y="97078"/>
                  </a:lnTo>
                  <a:lnTo>
                    <a:pt x="186842" y="97078"/>
                  </a:lnTo>
                  <a:lnTo>
                    <a:pt x="186842" y="95986"/>
                  </a:lnTo>
                  <a:close/>
                </a:path>
                <a:path w="540384" h="121284">
                  <a:moveTo>
                    <a:pt x="265645" y="52273"/>
                  </a:moveTo>
                  <a:lnTo>
                    <a:pt x="264096" y="41414"/>
                  </a:lnTo>
                  <a:lnTo>
                    <a:pt x="259486" y="33020"/>
                  </a:lnTo>
                  <a:lnTo>
                    <a:pt x="251866" y="27597"/>
                  </a:lnTo>
                  <a:lnTo>
                    <a:pt x="241287" y="25666"/>
                  </a:lnTo>
                  <a:lnTo>
                    <a:pt x="231622" y="25666"/>
                  </a:lnTo>
                  <a:lnTo>
                    <a:pt x="224536" y="29730"/>
                  </a:lnTo>
                  <a:lnTo>
                    <a:pt x="218960" y="37338"/>
                  </a:lnTo>
                  <a:lnTo>
                    <a:pt x="218554" y="37338"/>
                  </a:lnTo>
                  <a:lnTo>
                    <a:pt x="218554" y="27838"/>
                  </a:lnTo>
                  <a:lnTo>
                    <a:pt x="194056" y="27838"/>
                  </a:lnTo>
                  <a:lnTo>
                    <a:pt x="194056" y="97066"/>
                  </a:lnTo>
                  <a:lnTo>
                    <a:pt x="219773" y="97066"/>
                  </a:lnTo>
                  <a:lnTo>
                    <a:pt x="219773" y="52273"/>
                  </a:lnTo>
                  <a:lnTo>
                    <a:pt x="223723" y="46570"/>
                  </a:lnTo>
                  <a:lnTo>
                    <a:pt x="236931" y="46570"/>
                  </a:lnTo>
                  <a:lnTo>
                    <a:pt x="239915" y="51320"/>
                  </a:lnTo>
                  <a:lnTo>
                    <a:pt x="239915" y="97066"/>
                  </a:lnTo>
                  <a:lnTo>
                    <a:pt x="265645" y="97066"/>
                  </a:lnTo>
                  <a:lnTo>
                    <a:pt x="265645" y="52273"/>
                  </a:lnTo>
                  <a:close/>
                </a:path>
                <a:path w="540384" h="121284">
                  <a:moveTo>
                    <a:pt x="345948" y="52273"/>
                  </a:moveTo>
                  <a:lnTo>
                    <a:pt x="344398" y="41414"/>
                  </a:lnTo>
                  <a:lnTo>
                    <a:pt x="339788" y="33020"/>
                  </a:lnTo>
                  <a:lnTo>
                    <a:pt x="332155" y="27597"/>
                  </a:lnTo>
                  <a:lnTo>
                    <a:pt x="321589" y="25666"/>
                  </a:lnTo>
                  <a:lnTo>
                    <a:pt x="311924" y="25666"/>
                  </a:lnTo>
                  <a:lnTo>
                    <a:pt x="304838" y="29730"/>
                  </a:lnTo>
                  <a:lnTo>
                    <a:pt x="299262" y="37338"/>
                  </a:lnTo>
                  <a:lnTo>
                    <a:pt x="298856" y="37338"/>
                  </a:lnTo>
                  <a:lnTo>
                    <a:pt x="298856" y="27838"/>
                  </a:lnTo>
                  <a:lnTo>
                    <a:pt x="274358" y="27838"/>
                  </a:lnTo>
                  <a:lnTo>
                    <a:pt x="274358" y="97066"/>
                  </a:lnTo>
                  <a:lnTo>
                    <a:pt x="300075" y="97066"/>
                  </a:lnTo>
                  <a:lnTo>
                    <a:pt x="300075" y="52273"/>
                  </a:lnTo>
                  <a:lnTo>
                    <a:pt x="304025" y="46570"/>
                  </a:lnTo>
                  <a:lnTo>
                    <a:pt x="317233" y="46570"/>
                  </a:lnTo>
                  <a:lnTo>
                    <a:pt x="320217" y="51320"/>
                  </a:lnTo>
                  <a:lnTo>
                    <a:pt x="320217" y="97066"/>
                  </a:lnTo>
                  <a:lnTo>
                    <a:pt x="345948" y="97066"/>
                  </a:lnTo>
                  <a:lnTo>
                    <a:pt x="345948" y="52273"/>
                  </a:lnTo>
                  <a:close/>
                </a:path>
                <a:path w="540384" h="121284">
                  <a:moveTo>
                    <a:pt x="380365" y="27825"/>
                  </a:moveTo>
                  <a:lnTo>
                    <a:pt x="354660" y="27825"/>
                  </a:lnTo>
                  <a:lnTo>
                    <a:pt x="354660" y="97053"/>
                  </a:lnTo>
                  <a:lnTo>
                    <a:pt x="380365" y="97053"/>
                  </a:lnTo>
                  <a:lnTo>
                    <a:pt x="380365" y="27825"/>
                  </a:lnTo>
                  <a:close/>
                </a:path>
                <a:path w="540384" h="121284">
                  <a:moveTo>
                    <a:pt x="380365" y="0"/>
                  </a:moveTo>
                  <a:lnTo>
                    <a:pt x="354660" y="0"/>
                  </a:lnTo>
                  <a:lnTo>
                    <a:pt x="354660" y="19418"/>
                  </a:lnTo>
                  <a:lnTo>
                    <a:pt x="380365" y="19418"/>
                  </a:lnTo>
                  <a:lnTo>
                    <a:pt x="380365" y="0"/>
                  </a:lnTo>
                  <a:close/>
                </a:path>
                <a:path w="540384" h="121284">
                  <a:moveTo>
                    <a:pt x="461213" y="52273"/>
                  </a:moveTo>
                  <a:lnTo>
                    <a:pt x="459663" y="41414"/>
                  </a:lnTo>
                  <a:lnTo>
                    <a:pt x="455053" y="33020"/>
                  </a:lnTo>
                  <a:lnTo>
                    <a:pt x="447433" y="27597"/>
                  </a:lnTo>
                  <a:lnTo>
                    <a:pt x="436854" y="25666"/>
                  </a:lnTo>
                  <a:lnTo>
                    <a:pt x="427189" y="25666"/>
                  </a:lnTo>
                  <a:lnTo>
                    <a:pt x="420103" y="29730"/>
                  </a:lnTo>
                  <a:lnTo>
                    <a:pt x="414528" y="37338"/>
                  </a:lnTo>
                  <a:lnTo>
                    <a:pt x="414121" y="37338"/>
                  </a:lnTo>
                  <a:lnTo>
                    <a:pt x="414121" y="27838"/>
                  </a:lnTo>
                  <a:lnTo>
                    <a:pt x="389623" y="27838"/>
                  </a:lnTo>
                  <a:lnTo>
                    <a:pt x="389623" y="97066"/>
                  </a:lnTo>
                  <a:lnTo>
                    <a:pt x="415340" y="97066"/>
                  </a:lnTo>
                  <a:lnTo>
                    <a:pt x="415340" y="52273"/>
                  </a:lnTo>
                  <a:lnTo>
                    <a:pt x="419290" y="46570"/>
                  </a:lnTo>
                  <a:lnTo>
                    <a:pt x="432498" y="46570"/>
                  </a:lnTo>
                  <a:lnTo>
                    <a:pt x="435483" y="51320"/>
                  </a:lnTo>
                  <a:lnTo>
                    <a:pt x="435483" y="97066"/>
                  </a:lnTo>
                  <a:lnTo>
                    <a:pt x="461213" y="97066"/>
                  </a:lnTo>
                  <a:lnTo>
                    <a:pt x="461213" y="52273"/>
                  </a:lnTo>
                  <a:close/>
                </a:path>
                <a:path w="540384" h="121284">
                  <a:moveTo>
                    <a:pt x="540004" y="27838"/>
                  </a:moveTo>
                  <a:lnTo>
                    <a:pt x="515772" y="27838"/>
                  </a:lnTo>
                  <a:lnTo>
                    <a:pt x="515772" y="51181"/>
                  </a:lnTo>
                  <a:lnTo>
                    <a:pt x="515683" y="69100"/>
                  </a:lnTo>
                  <a:lnTo>
                    <a:pt x="511416" y="75755"/>
                  </a:lnTo>
                  <a:lnTo>
                    <a:pt x="496722" y="75755"/>
                  </a:lnTo>
                  <a:lnTo>
                    <a:pt x="492099" y="69100"/>
                  </a:lnTo>
                  <a:lnTo>
                    <a:pt x="492099" y="50507"/>
                  </a:lnTo>
                  <a:lnTo>
                    <a:pt x="496722" y="44259"/>
                  </a:lnTo>
                  <a:lnTo>
                    <a:pt x="511416" y="44259"/>
                  </a:lnTo>
                  <a:lnTo>
                    <a:pt x="515772" y="51181"/>
                  </a:lnTo>
                  <a:lnTo>
                    <a:pt x="515772" y="27838"/>
                  </a:lnTo>
                  <a:lnTo>
                    <a:pt x="515505" y="27838"/>
                  </a:lnTo>
                  <a:lnTo>
                    <a:pt x="515505" y="35433"/>
                  </a:lnTo>
                  <a:lnTo>
                    <a:pt x="515099" y="35433"/>
                  </a:lnTo>
                  <a:lnTo>
                    <a:pt x="511149" y="29464"/>
                  </a:lnTo>
                  <a:lnTo>
                    <a:pt x="505155" y="25666"/>
                  </a:lnTo>
                  <a:lnTo>
                    <a:pt x="495363" y="25666"/>
                  </a:lnTo>
                  <a:lnTo>
                    <a:pt x="483768" y="28397"/>
                  </a:lnTo>
                  <a:lnTo>
                    <a:pt x="474827" y="35877"/>
                  </a:lnTo>
                  <a:lnTo>
                    <a:pt x="469087" y="47091"/>
                  </a:lnTo>
                  <a:lnTo>
                    <a:pt x="467055" y="60960"/>
                  </a:lnTo>
                  <a:lnTo>
                    <a:pt x="469455" y="75234"/>
                  </a:lnTo>
                  <a:lnTo>
                    <a:pt x="475907" y="85471"/>
                  </a:lnTo>
                  <a:lnTo>
                    <a:pt x="485317" y="91617"/>
                  </a:lnTo>
                  <a:lnTo>
                    <a:pt x="496582" y="93675"/>
                  </a:lnTo>
                  <a:lnTo>
                    <a:pt x="504621" y="93675"/>
                  </a:lnTo>
                  <a:lnTo>
                    <a:pt x="510057" y="90411"/>
                  </a:lnTo>
                  <a:lnTo>
                    <a:pt x="514146" y="85801"/>
                  </a:lnTo>
                  <a:lnTo>
                    <a:pt x="514680" y="85801"/>
                  </a:lnTo>
                  <a:lnTo>
                    <a:pt x="514680" y="99237"/>
                  </a:lnTo>
                  <a:lnTo>
                    <a:pt x="511822" y="104127"/>
                  </a:lnTo>
                  <a:lnTo>
                    <a:pt x="497408" y="104127"/>
                  </a:lnTo>
                  <a:lnTo>
                    <a:pt x="494131" y="101130"/>
                  </a:lnTo>
                  <a:lnTo>
                    <a:pt x="493179" y="98285"/>
                  </a:lnTo>
                  <a:lnTo>
                    <a:pt x="468414" y="98285"/>
                  </a:lnTo>
                  <a:lnTo>
                    <a:pt x="472262" y="108343"/>
                  </a:lnTo>
                  <a:lnTo>
                    <a:pt x="479806" y="115506"/>
                  </a:lnTo>
                  <a:lnTo>
                    <a:pt x="490524" y="119799"/>
                  </a:lnTo>
                  <a:lnTo>
                    <a:pt x="503936" y="121221"/>
                  </a:lnTo>
                  <a:lnTo>
                    <a:pt x="511441" y="120802"/>
                  </a:lnTo>
                  <a:lnTo>
                    <a:pt x="540004" y="88785"/>
                  </a:lnTo>
                  <a:lnTo>
                    <a:pt x="540004" y="85801"/>
                  </a:lnTo>
                  <a:lnTo>
                    <a:pt x="540004" y="75755"/>
                  </a:lnTo>
                  <a:lnTo>
                    <a:pt x="540004" y="44259"/>
                  </a:lnTo>
                  <a:lnTo>
                    <a:pt x="540004" y="35433"/>
                  </a:lnTo>
                  <a:lnTo>
                    <a:pt x="540004" y="278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24986" y="7016357"/>
              <a:ext cx="231115" cy="864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76946" y="7017735"/>
              <a:ext cx="143824" cy="83565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995188" y="6863518"/>
            <a:ext cx="239610" cy="239013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0" y="76205"/>
            <a:ext cx="10527030" cy="457200"/>
            <a:chOff x="0" y="76205"/>
            <a:chExt cx="10527030" cy="457200"/>
          </a:xfrm>
        </p:grpSpPr>
        <p:sp>
          <p:nvSpPr>
            <p:cNvPr id="10" name="object 10"/>
            <p:cNvSpPr/>
            <p:nvPr/>
          </p:nvSpPr>
          <p:spPr>
            <a:xfrm>
              <a:off x="0" y="76205"/>
              <a:ext cx="10527030" cy="457200"/>
            </a:xfrm>
            <a:custGeom>
              <a:avLst/>
              <a:gdLst/>
              <a:ahLst/>
              <a:cxnLst/>
              <a:rect l="l" t="t" r="r" b="b"/>
              <a:pathLst>
                <a:path w="10527030" h="457200">
                  <a:moveTo>
                    <a:pt x="102983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298303" y="457200"/>
                  </a:lnTo>
                  <a:lnTo>
                    <a:pt x="10344373" y="452555"/>
                  </a:lnTo>
                  <a:lnTo>
                    <a:pt x="10387283" y="439235"/>
                  </a:lnTo>
                  <a:lnTo>
                    <a:pt x="10426114" y="418158"/>
                  </a:lnTo>
                  <a:lnTo>
                    <a:pt x="10459947" y="390244"/>
                  </a:lnTo>
                  <a:lnTo>
                    <a:pt x="10487861" y="356411"/>
                  </a:lnTo>
                  <a:lnTo>
                    <a:pt x="10508938" y="317580"/>
                  </a:lnTo>
                  <a:lnTo>
                    <a:pt x="10522258" y="274670"/>
                  </a:lnTo>
                  <a:lnTo>
                    <a:pt x="10526903" y="228600"/>
                  </a:lnTo>
                  <a:lnTo>
                    <a:pt x="10522258" y="182529"/>
                  </a:lnTo>
                  <a:lnTo>
                    <a:pt x="10508938" y="139619"/>
                  </a:lnTo>
                  <a:lnTo>
                    <a:pt x="10487861" y="100788"/>
                  </a:lnTo>
                  <a:lnTo>
                    <a:pt x="10459947" y="66955"/>
                  </a:lnTo>
                  <a:lnTo>
                    <a:pt x="10426114" y="39041"/>
                  </a:lnTo>
                  <a:lnTo>
                    <a:pt x="10387283" y="17964"/>
                  </a:lnTo>
                  <a:lnTo>
                    <a:pt x="10344373" y="4644"/>
                  </a:lnTo>
                  <a:lnTo>
                    <a:pt x="10298303" y="0"/>
                  </a:lnTo>
                  <a:close/>
                </a:path>
              </a:pathLst>
            </a:custGeom>
            <a:solidFill>
              <a:srgbClr val="F59F43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76205"/>
              <a:ext cx="9395460" cy="457200"/>
            </a:xfrm>
            <a:custGeom>
              <a:avLst/>
              <a:gdLst/>
              <a:ahLst/>
              <a:cxnLst/>
              <a:rect l="l" t="t" r="r" b="b"/>
              <a:pathLst>
                <a:path w="9395460" h="457200">
                  <a:moveTo>
                    <a:pt x="9166517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9166517" y="457200"/>
                  </a:lnTo>
                  <a:lnTo>
                    <a:pt x="9212587" y="452555"/>
                  </a:lnTo>
                  <a:lnTo>
                    <a:pt x="9255497" y="439235"/>
                  </a:lnTo>
                  <a:lnTo>
                    <a:pt x="9294328" y="418158"/>
                  </a:lnTo>
                  <a:lnTo>
                    <a:pt x="9328161" y="390244"/>
                  </a:lnTo>
                  <a:lnTo>
                    <a:pt x="9356075" y="356411"/>
                  </a:lnTo>
                  <a:lnTo>
                    <a:pt x="9377152" y="317580"/>
                  </a:lnTo>
                  <a:lnTo>
                    <a:pt x="9390472" y="274670"/>
                  </a:lnTo>
                  <a:lnTo>
                    <a:pt x="9395117" y="228600"/>
                  </a:lnTo>
                  <a:lnTo>
                    <a:pt x="9390472" y="182529"/>
                  </a:lnTo>
                  <a:lnTo>
                    <a:pt x="9377152" y="139619"/>
                  </a:lnTo>
                  <a:lnTo>
                    <a:pt x="9356075" y="100788"/>
                  </a:lnTo>
                  <a:lnTo>
                    <a:pt x="9328161" y="66955"/>
                  </a:lnTo>
                  <a:lnTo>
                    <a:pt x="9294328" y="39041"/>
                  </a:lnTo>
                  <a:lnTo>
                    <a:pt x="9255497" y="17964"/>
                  </a:lnTo>
                  <a:lnTo>
                    <a:pt x="9212587" y="4644"/>
                  </a:lnTo>
                  <a:lnTo>
                    <a:pt x="9166517" y="0"/>
                  </a:lnTo>
                  <a:close/>
                </a:path>
              </a:pathLst>
            </a:custGeom>
            <a:solidFill>
              <a:srgbClr val="F59F43">
                <a:alpha val="6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8119497" y="198823"/>
            <a:ext cx="10712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spc="200" dirty="0">
                <a:solidFill>
                  <a:srgbClr val="FFFFFF"/>
                </a:solidFill>
                <a:latin typeface="Gotham-Medium"/>
                <a:cs typeface="Gotham-Medium"/>
              </a:rPr>
              <a:t>STEP</a:t>
            </a:r>
            <a:r>
              <a:rPr sz="1200" spc="390" dirty="0">
                <a:solidFill>
                  <a:srgbClr val="FFFFFF"/>
                </a:solidFill>
                <a:latin typeface="Gotham-Medium"/>
                <a:cs typeface="Gotham-Medium"/>
              </a:rPr>
              <a:t> </a:t>
            </a:r>
            <a:r>
              <a:rPr sz="1200" dirty="0">
                <a:solidFill>
                  <a:srgbClr val="FFFFFF"/>
                </a:solidFill>
                <a:latin typeface="Gotham-Medium"/>
                <a:cs typeface="Gotham-Medium"/>
              </a:rPr>
              <a:t>2</a:t>
            </a:r>
            <a:endParaRPr sz="1200" dirty="0">
              <a:latin typeface="Gotham-Medium"/>
              <a:cs typeface="Gotham-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0292" y="1641260"/>
            <a:ext cx="3502660" cy="8178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40"/>
              </a:spcBef>
            </a:pPr>
            <a:r>
              <a:rPr sz="1700" dirty="0">
                <a:latin typeface="Gotham-Book"/>
                <a:cs typeface="Gotham-Book"/>
              </a:rPr>
              <a:t>Design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an</a:t>
            </a:r>
            <a:r>
              <a:rPr sz="1700" spc="-20" dirty="0">
                <a:latin typeface="Gotham-Book"/>
                <a:cs typeface="Gotham-Book"/>
              </a:rPr>
              <a:t> event </a:t>
            </a:r>
            <a:r>
              <a:rPr sz="1700" spc="-10" dirty="0">
                <a:latin typeface="Gotham-Book"/>
                <a:cs typeface="Gotham-Book"/>
              </a:rPr>
              <a:t>experience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with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spc="-5" dirty="0">
                <a:latin typeface="Gotham-Book"/>
                <a:cs typeface="Gotham-Book"/>
              </a:rPr>
              <a:t>touchpoints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5" dirty="0">
                <a:latin typeface="Gotham-Book"/>
                <a:cs typeface="Gotham-Book"/>
              </a:rPr>
              <a:t>that </a:t>
            </a:r>
            <a:r>
              <a:rPr sz="1700" spc="-15" dirty="0">
                <a:latin typeface="Gotham-Book"/>
                <a:cs typeface="Gotham-Book"/>
              </a:rPr>
              <a:t>create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desired </a:t>
            </a:r>
            <a:r>
              <a:rPr sz="1700" spc="-5" dirty="0">
                <a:latin typeface="Gotham-Book"/>
                <a:cs typeface="Gotham-Book"/>
              </a:rPr>
              <a:t> feelings.</a:t>
            </a:r>
            <a:endParaRPr sz="1700">
              <a:latin typeface="Gotham-Book"/>
              <a:cs typeface="Gotham-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0292" y="2708022"/>
            <a:ext cx="4375785" cy="8178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40"/>
              </a:spcBef>
            </a:pPr>
            <a:r>
              <a:rPr sz="1700" spc="-20" dirty="0">
                <a:latin typeface="Gotham-Book"/>
                <a:cs typeface="Gotham-Book"/>
              </a:rPr>
              <a:t>Touchpoints</a:t>
            </a:r>
            <a:r>
              <a:rPr sz="1700" spc="-15" dirty="0">
                <a:latin typeface="Gotham-Book"/>
                <a:cs typeface="Gotham-Book"/>
              </a:rPr>
              <a:t> are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the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points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of</a:t>
            </a:r>
            <a:r>
              <a:rPr sz="1700" spc="-10" dirty="0">
                <a:latin typeface="Gotham-Book"/>
                <a:cs typeface="Gotham-Book"/>
              </a:rPr>
              <a:t> interaction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between </a:t>
            </a:r>
            <a:r>
              <a:rPr sz="1700" dirty="0">
                <a:latin typeface="Gotham-Book"/>
                <a:cs typeface="Gotham-Book"/>
              </a:rPr>
              <a:t>the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event</a:t>
            </a:r>
            <a:r>
              <a:rPr sz="1700" spc="-5" dirty="0">
                <a:latin typeface="Gotham-Book"/>
                <a:cs typeface="Gotham-Book"/>
              </a:rPr>
              <a:t> audience </a:t>
            </a:r>
            <a:r>
              <a:rPr sz="1700" dirty="0">
                <a:latin typeface="Gotham-Book"/>
                <a:cs typeface="Gotham-Book"/>
              </a:rPr>
              <a:t>and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your 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event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experience.</a:t>
            </a:r>
            <a:endParaRPr sz="1700" dirty="0">
              <a:latin typeface="Gotham-Book"/>
              <a:cs typeface="Gotham-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0292" y="3767227"/>
            <a:ext cx="4053204" cy="1346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7400"/>
              </a:lnSpc>
              <a:spcBef>
                <a:spcPts val="100"/>
              </a:spcBef>
            </a:pPr>
            <a:r>
              <a:rPr sz="1700" spc="-20" dirty="0">
                <a:latin typeface="Gotham-Book"/>
                <a:cs typeface="Gotham-Book"/>
              </a:rPr>
              <a:t>They </a:t>
            </a:r>
            <a:r>
              <a:rPr sz="1700" dirty="0">
                <a:latin typeface="Gotham-Book"/>
                <a:cs typeface="Gotham-Book"/>
              </a:rPr>
              <a:t>include </a:t>
            </a:r>
            <a:r>
              <a:rPr sz="1700" spc="-10" dirty="0">
                <a:latin typeface="Gotham-Book"/>
                <a:cs typeface="Gotham-Book"/>
              </a:rPr>
              <a:t>everything from </a:t>
            </a:r>
            <a:r>
              <a:rPr sz="1700" dirty="0">
                <a:latin typeface="Gotham-Book"/>
                <a:cs typeface="Gotham-Book"/>
              </a:rPr>
              <a:t>hearing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about the </a:t>
            </a:r>
            <a:r>
              <a:rPr sz="1700" spc="-20" dirty="0">
                <a:latin typeface="Gotham-Book"/>
                <a:cs typeface="Gotham-Book"/>
              </a:rPr>
              <a:t>event, </a:t>
            </a:r>
            <a:r>
              <a:rPr sz="1700" dirty="0">
                <a:latin typeface="Gotham-Book"/>
                <a:cs typeface="Gotham-Book"/>
              </a:rPr>
              <a:t>getting </a:t>
            </a:r>
            <a:r>
              <a:rPr sz="1700" spc="-15" dirty="0">
                <a:latin typeface="Gotham-Book"/>
                <a:cs typeface="Gotham-Book"/>
              </a:rPr>
              <a:t>registered to </a:t>
            </a:r>
            <a:r>
              <a:rPr sz="1700" spc="-500" dirty="0">
                <a:latin typeface="Gotham-Book"/>
                <a:cs typeface="Gotham-Book"/>
              </a:rPr>
              <a:t> </a:t>
            </a:r>
            <a:r>
              <a:rPr sz="1700" spc="-5" dirty="0">
                <a:latin typeface="Gotham-Book"/>
                <a:cs typeface="Gotham-Book"/>
              </a:rPr>
              <a:t>experiencing </a:t>
            </a:r>
            <a:r>
              <a:rPr sz="1700" dirty="0">
                <a:latin typeface="Gotham-Book"/>
                <a:cs typeface="Gotham-Book"/>
              </a:rPr>
              <a:t>the </a:t>
            </a:r>
            <a:r>
              <a:rPr sz="1700" spc="-15" dirty="0">
                <a:latin typeface="Gotham-Book"/>
                <a:cs typeface="Gotham-Book"/>
              </a:rPr>
              <a:t>keynotes </a:t>
            </a:r>
            <a:r>
              <a:rPr sz="1700" dirty="0">
                <a:latin typeface="Gotham-Book"/>
                <a:cs typeface="Gotham-Book"/>
              </a:rPr>
              <a:t>and filling </a:t>
            </a:r>
            <a:r>
              <a:rPr sz="1700" spc="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out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the</a:t>
            </a:r>
            <a:r>
              <a:rPr sz="1700" spc="-5" dirty="0">
                <a:latin typeface="Gotham-Book"/>
                <a:cs typeface="Gotham-Book"/>
              </a:rPr>
              <a:t> satisfaction </a:t>
            </a:r>
            <a:r>
              <a:rPr sz="1700" spc="-35" dirty="0">
                <a:latin typeface="Gotham-Book"/>
                <a:cs typeface="Gotham-Book"/>
              </a:rPr>
              <a:t>survey.</a:t>
            </a:r>
            <a:endParaRPr sz="1700">
              <a:latin typeface="Gotham-Book"/>
              <a:cs typeface="Gotham-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42299" y="940493"/>
            <a:ext cx="254825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15" dirty="0">
                <a:solidFill>
                  <a:srgbClr val="F59F43"/>
                </a:solidFill>
                <a:latin typeface="Gotham Bold"/>
                <a:cs typeface="Gotham Bold"/>
              </a:rPr>
              <a:t>TOUCHPOINTS</a:t>
            </a:r>
            <a:endParaRPr sz="2600">
              <a:latin typeface="Gotham Bold"/>
              <a:cs typeface="Gotham Bold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83862" y="230811"/>
            <a:ext cx="781685" cy="781685"/>
          </a:xfrm>
          <a:custGeom>
            <a:avLst/>
            <a:gdLst/>
            <a:ahLst/>
            <a:cxnLst/>
            <a:rect l="l" t="t" r="r" b="b"/>
            <a:pathLst>
              <a:path w="781685" h="781685">
                <a:moveTo>
                  <a:pt x="390537" y="0"/>
                </a:moveTo>
                <a:lnTo>
                  <a:pt x="341550" y="3042"/>
                </a:lnTo>
                <a:lnTo>
                  <a:pt x="294378" y="11926"/>
                </a:lnTo>
                <a:lnTo>
                  <a:pt x="249388" y="26286"/>
                </a:lnTo>
                <a:lnTo>
                  <a:pt x="206945" y="45755"/>
                </a:lnTo>
                <a:lnTo>
                  <a:pt x="167416" y="69968"/>
                </a:lnTo>
                <a:lnTo>
                  <a:pt x="131167" y="98558"/>
                </a:lnTo>
                <a:lnTo>
                  <a:pt x="98564" y="131160"/>
                </a:lnTo>
                <a:lnTo>
                  <a:pt x="69972" y="167408"/>
                </a:lnTo>
                <a:lnTo>
                  <a:pt x="45758" y="206935"/>
                </a:lnTo>
                <a:lnTo>
                  <a:pt x="26288" y="249377"/>
                </a:lnTo>
                <a:lnTo>
                  <a:pt x="11927" y="294366"/>
                </a:lnTo>
                <a:lnTo>
                  <a:pt x="3042" y="341537"/>
                </a:lnTo>
                <a:lnTo>
                  <a:pt x="0" y="390524"/>
                </a:lnTo>
                <a:lnTo>
                  <a:pt x="3042" y="439512"/>
                </a:lnTo>
                <a:lnTo>
                  <a:pt x="11927" y="486684"/>
                </a:lnTo>
                <a:lnTo>
                  <a:pt x="26288" y="531674"/>
                </a:lnTo>
                <a:lnTo>
                  <a:pt x="45758" y="574117"/>
                </a:lnTo>
                <a:lnTo>
                  <a:pt x="69972" y="613645"/>
                </a:lnTo>
                <a:lnTo>
                  <a:pt x="98564" y="649895"/>
                </a:lnTo>
                <a:lnTo>
                  <a:pt x="131167" y="682498"/>
                </a:lnTo>
                <a:lnTo>
                  <a:pt x="167416" y="711090"/>
                </a:lnTo>
                <a:lnTo>
                  <a:pt x="206945" y="735304"/>
                </a:lnTo>
                <a:lnTo>
                  <a:pt x="249388" y="754774"/>
                </a:lnTo>
                <a:lnTo>
                  <a:pt x="294378" y="769135"/>
                </a:lnTo>
                <a:lnTo>
                  <a:pt x="341550" y="778019"/>
                </a:lnTo>
                <a:lnTo>
                  <a:pt x="390537" y="781062"/>
                </a:lnTo>
                <a:lnTo>
                  <a:pt x="439525" y="778019"/>
                </a:lnTo>
                <a:lnTo>
                  <a:pt x="486696" y="769135"/>
                </a:lnTo>
                <a:lnTo>
                  <a:pt x="531687" y="754774"/>
                </a:lnTo>
                <a:lnTo>
                  <a:pt x="574129" y="735304"/>
                </a:lnTo>
                <a:lnTo>
                  <a:pt x="613658" y="711090"/>
                </a:lnTo>
                <a:lnTo>
                  <a:pt x="649907" y="682498"/>
                </a:lnTo>
                <a:lnTo>
                  <a:pt x="682511" y="649895"/>
                </a:lnTo>
                <a:lnTo>
                  <a:pt x="711102" y="613645"/>
                </a:lnTo>
                <a:lnTo>
                  <a:pt x="735317" y="574117"/>
                </a:lnTo>
                <a:lnTo>
                  <a:pt x="754787" y="531674"/>
                </a:lnTo>
                <a:lnTo>
                  <a:pt x="769147" y="486684"/>
                </a:lnTo>
                <a:lnTo>
                  <a:pt x="778032" y="439512"/>
                </a:lnTo>
                <a:lnTo>
                  <a:pt x="781075" y="390524"/>
                </a:lnTo>
                <a:lnTo>
                  <a:pt x="778032" y="341537"/>
                </a:lnTo>
                <a:lnTo>
                  <a:pt x="769147" y="294366"/>
                </a:lnTo>
                <a:lnTo>
                  <a:pt x="754787" y="249377"/>
                </a:lnTo>
                <a:lnTo>
                  <a:pt x="735317" y="206935"/>
                </a:lnTo>
                <a:lnTo>
                  <a:pt x="711102" y="167408"/>
                </a:lnTo>
                <a:lnTo>
                  <a:pt x="682511" y="131160"/>
                </a:lnTo>
                <a:lnTo>
                  <a:pt x="649907" y="98558"/>
                </a:lnTo>
                <a:lnTo>
                  <a:pt x="613658" y="69968"/>
                </a:lnTo>
                <a:lnTo>
                  <a:pt x="574129" y="45755"/>
                </a:lnTo>
                <a:lnTo>
                  <a:pt x="531687" y="26286"/>
                </a:lnTo>
                <a:lnTo>
                  <a:pt x="486696" y="11926"/>
                </a:lnTo>
                <a:lnTo>
                  <a:pt x="439525" y="3042"/>
                </a:lnTo>
                <a:lnTo>
                  <a:pt x="3905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725642" y="160183"/>
            <a:ext cx="1964055" cy="94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50" dirty="0">
                <a:solidFill>
                  <a:srgbClr val="F59F43"/>
                </a:solidFill>
              </a:rPr>
              <a:t>2</a:t>
            </a:r>
            <a:r>
              <a:rPr sz="6050" spc="-735" dirty="0">
                <a:solidFill>
                  <a:srgbClr val="F59F43"/>
                </a:solidFill>
              </a:rPr>
              <a:t> </a:t>
            </a:r>
            <a:r>
              <a:rPr dirty="0">
                <a:solidFill>
                  <a:srgbClr val="F59F43"/>
                </a:solidFill>
              </a:rPr>
              <a:t>DESIGN</a:t>
            </a:r>
            <a:endParaRPr sz="6050"/>
          </a:p>
        </p:txBody>
      </p:sp>
      <p:sp>
        <p:nvSpPr>
          <p:cNvPr id="19" name="object 19"/>
          <p:cNvSpPr/>
          <p:nvPr/>
        </p:nvSpPr>
        <p:spPr>
          <a:xfrm>
            <a:off x="6641310" y="183898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884815" y="183898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24900" y="183898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41780" y="1444525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6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6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6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56051" y="1444525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870321" y="1444525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684593" y="1444525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498864" y="1444525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00788" y="2678493"/>
            <a:ext cx="4097654" cy="749935"/>
          </a:xfrm>
          <a:custGeom>
            <a:avLst/>
            <a:gdLst/>
            <a:ahLst/>
            <a:cxnLst/>
            <a:rect l="l" t="t" r="r" b="b"/>
            <a:pathLst>
              <a:path w="4097654" h="749935">
                <a:moveTo>
                  <a:pt x="371906" y="532003"/>
                </a:moveTo>
                <a:lnTo>
                  <a:pt x="364096" y="483577"/>
                </a:lnTo>
                <a:lnTo>
                  <a:pt x="342353" y="441515"/>
                </a:lnTo>
                <a:lnTo>
                  <a:pt x="309181" y="408355"/>
                </a:lnTo>
                <a:lnTo>
                  <a:pt x="267131" y="386600"/>
                </a:lnTo>
                <a:lnTo>
                  <a:pt x="218694" y="378790"/>
                </a:lnTo>
                <a:lnTo>
                  <a:pt x="153212" y="378790"/>
                </a:lnTo>
                <a:lnTo>
                  <a:pt x="104787" y="386600"/>
                </a:lnTo>
                <a:lnTo>
                  <a:pt x="62725" y="408355"/>
                </a:lnTo>
                <a:lnTo>
                  <a:pt x="29565" y="441515"/>
                </a:lnTo>
                <a:lnTo>
                  <a:pt x="7810" y="483577"/>
                </a:lnTo>
                <a:lnTo>
                  <a:pt x="0" y="532003"/>
                </a:lnTo>
                <a:lnTo>
                  <a:pt x="0" y="596468"/>
                </a:lnTo>
                <a:lnTo>
                  <a:pt x="7810" y="644893"/>
                </a:lnTo>
                <a:lnTo>
                  <a:pt x="29565" y="686943"/>
                </a:lnTo>
                <a:lnTo>
                  <a:pt x="62725" y="720115"/>
                </a:lnTo>
                <a:lnTo>
                  <a:pt x="104787" y="741857"/>
                </a:lnTo>
                <a:lnTo>
                  <a:pt x="153212" y="749668"/>
                </a:lnTo>
                <a:lnTo>
                  <a:pt x="218694" y="749668"/>
                </a:lnTo>
                <a:lnTo>
                  <a:pt x="267131" y="741857"/>
                </a:lnTo>
                <a:lnTo>
                  <a:pt x="309181" y="720115"/>
                </a:lnTo>
                <a:lnTo>
                  <a:pt x="342353" y="686943"/>
                </a:lnTo>
                <a:lnTo>
                  <a:pt x="364096" y="644893"/>
                </a:lnTo>
                <a:lnTo>
                  <a:pt x="371906" y="596468"/>
                </a:lnTo>
                <a:lnTo>
                  <a:pt x="371906" y="532003"/>
                </a:lnTo>
                <a:close/>
              </a:path>
              <a:path w="4097654" h="749935">
                <a:moveTo>
                  <a:pt x="371906" y="153212"/>
                </a:moveTo>
                <a:lnTo>
                  <a:pt x="364096" y="104787"/>
                </a:lnTo>
                <a:lnTo>
                  <a:pt x="342353" y="62725"/>
                </a:lnTo>
                <a:lnTo>
                  <a:pt x="309181" y="29565"/>
                </a:lnTo>
                <a:lnTo>
                  <a:pt x="267119" y="7810"/>
                </a:lnTo>
                <a:lnTo>
                  <a:pt x="218694" y="0"/>
                </a:lnTo>
                <a:lnTo>
                  <a:pt x="153212" y="0"/>
                </a:lnTo>
                <a:lnTo>
                  <a:pt x="104787" y="7810"/>
                </a:lnTo>
                <a:lnTo>
                  <a:pt x="62725" y="29565"/>
                </a:lnTo>
                <a:lnTo>
                  <a:pt x="29565" y="62725"/>
                </a:lnTo>
                <a:lnTo>
                  <a:pt x="7810" y="104787"/>
                </a:lnTo>
                <a:lnTo>
                  <a:pt x="0" y="153212"/>
                </a:lnTo>
                <a:lnTo>
                  <a:pt x="0" y="192722"/>
                </a:lnTo>
                <a:lnTo>
                  <a:pt x="7810" y="241147"/>
                </a:lnTo>
                <a:lnTo>
                  <a:pt x="29565" y="283197"/>
                </a:lnTo>
                <a:lnTo>
                  <a:pt x="62725" y="316357"/>
                </a:lnTo>
                <a:lnTo>
                  <a:pt x="104787" y="338112"/>
                </a:lnTo>
                <a:lnTo>
                  <a:pt x="153212" y="345922"/>
                </a:lnTo>
                <a:lnTo>
                  <a:pt x="218694" y="345922"/>
                </a:lnTo>
                <a:lnTo>
                  <a:pt x="267119" y="338112"/>
                </a:lnTo>
                <a:lnTo>
                  <a:pt x="309181" y="316357"/>
                </a:lnTo>
                <a:lnTo>
                  <a:pt x="342353" y="283197"/>
                </a:lnTo>
                <a:lnTo>
                  <a:pt x="364096" y="241147"/>
                </a:lnTo>
                <a:lnTo>
                  <a:pt x="371906" y="192722"/>
                </a:lnTo>
                <a:lnTo>
                  <a:pt x="371906" y="153212"/>
                </a:lnTo>
                <a:close/>
              </a:path>
              <a:path w="4097654" h="749935">
                <a:moveTo>
                  <a:pt x="785863" y="532003"/>
                </a:moveTo>
                <a:lnTo>
                  <a:pt x="778052" y="483577"/>
                </a:lnTo>
                <a:lnTo>
                  <a:pt x="756310" y="441515"/>
                </a:lnTo>
                <a:lnTo>
                  <a:pt x="723138" y="408355"/>
                </a:lnTo>
                <a:lnTo>
                  <a:pt x="681075" y="386600"/>
                </a:lnTo>
                <a:lnTo>
                  <a:pt x="632650" y="378790"/>
                </a:lnTo>
                <a:lnTo>
                  <a:pt x="567169" y="378790"/>
                </a:lnTo>
                <a:lnTo>
                  <a:pt x="518744" y="386600"/>
                </a:lnTo>
                <a:lnTo>
                  <a:pt x="476681" y="408355"/>
                </a:lnTo>
                <a:lnTo>
                  <a:pt x="443522" y="441515"/>
                </a:lnTo>
                <a:lnTo>
                  <a:pt x="421767" y="483577"/>
                </a:lnTo>
                <a:lnTo>
                  <a:pt x="413956" y="532003"/>
                </a:lnTo>
                <a:lnTo>
                  <a:pt x="413956" y="596468"/>
                </a:lnTo>
                <a:lnTo>
                  <a:pt x="421767" y="644893"/>
                </a:lnTo>
                <a:lnTo>
                  <a:pt x="443522" y="686943"/>
                </a:lnTo>
                <a:lnTo>
                  <a:pt x="476681" y="720115"/>
                </a:lnTo>
                <a:lnTo>
                  <a:pt x="518744" y="741857"/>
                </a:lnTo>
                <a:lnTo>
                  <a:pt x="567169" y="749668"/>
                </a:lnTo>
                <a:lnTo>
                  <a:pt x="632650" y="749668"/>
                </a:lnTo>
                <a:lnTo>
                  <a:pt x="681075" y="741857"/>
                </a:lnTo>
                <a:lnTo>
                  <a:pt x="723138" y="720115"/>
                </a:lnTo>
                <a:lnTo>
                  <a:pt x="756310" y="686943"/>
                </a:lnTo>
                <a:lnTo>
                  <a:pt x="778052" y="644893"/>
                </a:lnTo>
                <a:lnTo>
                  <a:pt x="785863" y="596468"/>
                </a:lnTo>
                <a:lnTo>
                  <a:pt x="785863" y="532003"/>
                </a:lnTo>
                <a:close/>
              </a:path>
              <a:path w="4097654" h="749935">
                <a:moveTo>
                  <a:pt x="785863" y="153212"/>
                </a:moveTo>
                <a:lnTo>
                  <a:pt x="778052" y="104787"/>
                </a:lnTo>
                <a:lnTo>
                  <a:pt x="756310" y="62725"/>
                </a:lnTo>
                <a:lnTo>
                  <a:pt x="723138" y="29565"/>
                </a:lnTo>
                <a:lnTo>
                  <a:pt x="681075" y="7810"/>
                </a:lnTo>
                <a:lnTo>
                  <a:pt x="632650" y="0"/>
                </a:lnTo>
                <a:lnTo>
                  <a:pt x="567169" y="0"/>
                </a:lnTo>
                <a:lnTo>
                  <a:pt x="518744" y="7810"/>
                </a:lnTo>
                <a:lnTo>
                  <a:pt x="476681" y="29565"/>
                </a:lnTo>
                <a:lnTo>
                  <a:pt x="443522" y="62725"/>
                </a:lnTo>
                <a:lnTo>
                  <a:pt x="421767" y="104787"/>
                </a:lnTo>
                <a:lnTo>
                  <a:pt x="413956" y="153212"/>
                </a:lnTo>
                <a:lnTo>
                  <a:pt x="413956" y="192722"/>
                </a:lnTo>
                <a:lnTo>
                  <a:pt x="421767" y="241147"/>
                </a:lnTo>
                <a:lnTo>
                  <a:pt x="443522" y="283197"/>
                </a:lnTo>
                <a:lnTo>
                  <a:pt x="476681" y="316357"/>
                </a:lnTo>
                <a:lnTo>
                  <a:pt x="518744" y="338112"/>
                </a:lnTo>
                <a:lnTo>
                  <a:pt x="567169" y="345922"/>
                </a:lnTo>
                <a:lnTo>
                  <a:pt x="632650" y="345922"/>
                </a:lnTo>
                <a:lnTo>
                  <a:pt x="681075" y="338112"/>
                </a:lnTo>
                <a:lnTo>
                  <a:pt x="723138" y="316357"/>
                </a:lnTo>
                <a:lnTo>
                  <a:pt x="756310" y="283197"/>
                </a:lnTo>
                <a:lnTo>
                  <a:pt x="778052" y="241147"/>
                </a:lnTo>
                <a:lnTo>
                  <a:pt x="785863" y="192722"/>
                </a:lnTo>
                <a:lnTo>
                  <a:pt x="785863" y="153212"/>
                </a:lnTo>
                <a:close/>
              </a:path>
              <a:path w="4097654" h="749935">
                <a:moveTo>
                  <a:pt x="1199819" y="532003"/>
                </a:moveTo>
                <a:lnTo>
                  <a:pt x="1192009" y="483577"/>
                </a:lnTo>
                <a:lnTo>
                  <a:pt x="1170254" y="441515"/>
                </a:lnTo>
                <a:lnTo>
                  <a:pt x="1137094" y="408355"/>
                </a:lnTo>
                <a:lnTo>
                  <a:pt x="1095032" y="386600"/>
                </a:lnTo>
                <a:lnTo>
                  <a:pt x="1046607" y="378790"/>
                </a:lnTo>
                <a:lnTo>
                  <a:pt x="981125" y="378790"/>
                </a:lnTo>
                <a:lnTo>
                  <a:pt x="932700" y="386600"/>
                </a:lnTo>
                <a:lnTo>
                  <a:pt x="890638" y="408355"/>
                </a:lnTo>
                <a:lnTo>
                  <a:pt x="857478" y="441515"/>
                </a:lnTo>
                <a:lnTo>
                  <a:pt x="835723" y="483577"/>
                </a:lnTo>
                <a:lnTo>
                  <a:pt x="827913" y="532003"/>
                </a:lnTo>
                <a:lnTo>
                  <a:pt x="827913" y="596468"/>
                </a:lnTo>
                <a:lnTo>
                  <a:pt x="835723" y="644893"/>
                </a:lnTo>
                <a:lnTo>
                  <a:pt x="857478" y="686943"/>
                </a:lnTo>
                <a:lnTo>
                  <a:pt x="890638" y="720115"/>
                </a:lnTo>
                <a:lnTo>
                  <a:pt x="932700" y="741857"/>
                </a:lnTo>
                <a:lnTo>
                  <a:pt x="981125" y="749668"/>
                </a:lnTo>
                <a:lnTo>
                  <a:pt x="1046607" y="749668"/>
                </a:lnTo>
                <a:lnTo>
                  <a:pt x="1095032" y="741857"/>
                </a:lnTo>
                <a:lnTo>
                  <a:pt x="1137094" y="720115"/>
                </a:lnTo>
                <a:lnTo>
                  <a:pt x="1170254" y="686943"/>
                </a:lnTo>
                <a:lnTo>
                  <a:pt x="1192009" y="644893"/>
                </a:lnTo>
                <a:lnTo>
                  <a:pt x="1199819" y="596468"/>
                </a:lnTo>
                <a:lnTo>
                  <a:pt x="1199819" y="532003"/>
                </a:lnTo>
                <a:close/>
              </a:path>
              <a:path w="4097654" h="749935">
                <a:moveTo>
                  <a:pt x="1199819" y="153212"/>
                </a:moveTo>
                <a:lnTo>
                  <a:pt x="1192009" y="104787"/>
                </a:lnTo>
                <a:lnTo>
                  <a:pt x="1170254" y="62725"/>
                </a:lnTo>
                <a:lnTo>
                  <a:pt x="1137094" y="29565"/>
                </a:lnTo>
                <a:lnTo>
                  <a:pt x="1095032" y="7810"/>
                </a:lnTo>
                <a:lnTo>
                  <a:pt x="1046607" y="0"/>
                </a:lnTo>
                <a:lnTo>
                  <a:pt x="981125" y="0"/>
                </a:lnTo>
                <a:lnTo>
                  <a:pt x="932700" y="7810"/>
                </a:lnTo>
                <a:lnTo>
                  <a:pt x="890638" y="29565"/>
                </a:lnTo>
                <a:lnTo>
                  <a:pt x="857478" y="62725"/>
                </a:lnTo>
                <a:lnTo>
                  <a:pt x="835723" y="104787"/>
                </a:lnTo>
                <a:lnTo>
                  <a:pt x="827913" y="153212"/>
                </a:lnTo>
                <a:lnTo>
                  <a:pt x="827913" y="192722"/>
                </a:lnTo>
                <a:lnTo>
                  <a:pt x="835723" y="241147"/>
                </a:lnTo>
                <a:lnTo>
                  <a:pt x="857478" y="283197"/>
                </a:lnTo>
                <a:lnTo>
                  <a:pt x="890638" y="316357"/>
                </a:lnTo>
                <a:lnTo>
                  <a:pt x="932700" y="338112"/>
                </a:lnTo>
                <a:lnTo>
                  <a:pt x="981125" y="345922"/>
                </a:lnTo>
                <a:lnTo>
                  <a:pt x="1046607" y="345922"/>
                </a:lnTo>
                <a:lnTo>
                  <a:pt x="1095032" y="338112"/>
                </a:lnTo>
                <a:lnTo>
                  <a:pt x="1137094" y="316357"/>
                </a:lnTo>
                <a:lnTo>
                  <a:pt x="1170254" y="283197"/>
                </a:lnTo>
                <a:lnTo>
                  <a:pt x="1192009" y="241147"/>
                </a:lnTo>
                <a:lnTo>
                  <a:pt x="1199819" y="192722"/>
                </a:lnTo>
                <a:lnTo>
                  <a:pt x="1199819" y="153212"/>
                </a:lnTo>
                <a:close/>
              </a:path>
              <a:path w="4097654" h="749935">
                <a:moveTo>
                  <a:pt x="1613776" y="532003"/>
                </a:moveTo>
                <a:lnTo>
                  <a:pt x="1605965" y="483577"/>
                </a:lnTo>
                <a:lnTo>
                  <a:pt x="1584210" y="441515"/>
                </a:lnTo>
                <a:lnTo>
                  <a:pt x="1551051" y="408355"/>
                </a:lnTo>
                <a:lnTo>
                  <a:pt x="1508988" y="386600"/>
                </a:lnTo>
                <a:lnTo>
                  <a:pt x="1460563" y="378790"/>
                </a:lnTo>
                <a:lnTo>
                  <a:pt x="1395082" y="378790"/>
                </a:lnTo>
                <a:lnTo>
                  <a:pt x="1346657" y="386600"/>
                </a:lnTo>
                <a:lnTo>
                  <a:pt x="1304594" y="408355"/>
                </a:lnTo>
                <a:lnTo>
                  <a:pt x="1271422" y="441515"/>
                </a:lnTo>
                <a:lnTo>
                  <a:pt x="1249680" y="483577"/>
                </a:lnTo>
                <a:lnTo>
                  <a:pt x="1241869" y="532003"/>
                </a:lnTo>
                <a:lnTo>
                  <a:pt x="1241869" y="596468"/>
                </a:lnTo>
                <a:lnTo>
                  <a:pt x="1249680" y="644893"/>
                </a:lnTo>
                <a:lnTo>
                  <a:pt x="1271422" y="686943"/>
                </a:lnTo>
                <a:lnTo>
                  <a:pt x="1304594" y="720115"/>
                </a:lnTo>
                <a:lnTo>
                  <a:pt x="1346657" y="741857"/>
                </a:lnTo>
                <a:lnTo>
                  <a:pt x="1395082" y="749668"/>
                </a:lnTo>
                <a:lnTo>
                  <a:pt x="1460563" y="749668"/>
                </a:lnTo>
                <a:lnTo>
                  <a:pt x="1508988" y="741857"/>
                </a:lnTo>
                <a:lnTo>
                  <a:pt x="1551051" y="720115"/>
                </a:lnTo>
                <a:lnTo>
                  <a:pt x="1584210" y="686943"/>
                </a:lnTo>
                <a:lnTo>
                  <a:pt x="1605965" y="644893"/>
                </a:lnTo>
                <a:lnTo>
                  <a:pt x="1613776" y="596468"/>
                </a:lnTo>
                <a:lnTo>
                  <a:pt x="1613776" y="532003"/>
                </a:lnTo>
                <a:close/>
              </a:path>
              <a:path w="4097654" h="749935">
                <a:moveTo>
                  <a:pt x="1613776" y="153212"/>
                </a:moveTo>
                <a:lnTo>
                  <a:pt x="1605965" y="104787"/>
                </a:lnTo>
                <a:lnTo>
                  <a:pt x="1584210" y="62725"/>
                </a:lnTo>
                <a:lnTo>
                  <a:pt x="1551051" y="29565"/>
                </a:lnTo>
                <a:lnTo>
                  <a:pt x="1508988" y="7810"/>
                </a:lnTo>
                <a:lnTo>
                  <a:pt x="1460563" y="0"/>
                </a:lnTo>
                <a:lnTo>
                  <a:pt x="1395082" y="0"/>
                </a:lnTo>
                <a:lnTo>
                  <a:pt x="1346657" y="7810"/>
                </a:lnTo>
                <a:lnTo>
                  <a:pt x="1304594" y="29565"/>
                </a:lnTo>
                <a:lnTo>
                  <a:pt x="1271422" y="62725"/>
                </a:lnTo>
                <a:lnTo>
                  <a:pt x="1249680" y="104787"/>
                </a:lnTo>
                <a:lnTo>
                  <a:pt x="1241869" y="153212"/>
                </a:lnTo>
                <a:lnTo>
                  <a:pt x="1241869" y="192722"/>
                </a:lnTo>
                <a:lnTo>
                  <a:pt x="1249680" y="241147"/>
                </a:lnTo>
                <a:lnTo>
                  <a:pt x="1271422" y="283197"/>
                </a:lnTo>
                <a:lnTo>
                  <a:pt x="1304594" y="316357"/>
                </a:lnTo>
                <a:lnTo>
                  <a:pt x="1346657" y="338112"/>
                </a:lnTo>
                <a:lnTo>
                  <a:pt x="1395082" y="345922"/>
                </a:lnTo>
                <a:lnTo>
                  <a:pt x="1460563" y="345922"/>
                </a:lnTo>
                <a:lnTo>
                  <a:pt x="1508988" y="338112"/>
                </a:lnTo>
                <a:lnTo>
                  <a:pt x="1551051" y="316357"/>
                </a:lnTo>
                <a:lnTo>
                  <a:pt x="1584210" y="283197"/>
                </a:lnTo>
                <a:lnTo>
                  <a:pt x="1605965" y="241147"/>
                </a:lnTo>
                <a:lnTo>
                  <a:pt x="1613776" y="192722"/>
                </a:lnTo>
                <a:lnTo>
                  <a:pt x="1613776" y="153212"/>
                </a:lnTo>
                <a:close/>
              </a:path>
              <a:path w="4097654" h="749935">
                <a:moveTo>
                  <a:pt x="2027732" y="532003"/>
                </a:moveTo>
                <a:lnTo>
                  <a:pt x="2019922" y="483577"/>
                </a:lnTo>
                <a:lnTo>
                  <a:pt x="1998167" y="441515"/>
                </a:lnTo>
                <a:lnTo>
                  <a:pt x="1965007" y="408355"/>
                </a:lnTo>
                <a:lnTo>
                  <a:pt x="1922945" y="386600"/>
                </a:lnTo>
                <a:lnTo>
                  <a:pt x="1874520" y="378790"/>
                </a:lnTo>
                <a:lnTo>
                  <a:pt x="1809038" y="378790"/>
                </a:lnTo>
                <a:lnTo>
                  <a:pt x="1760601" y="386600"/>
                </a:lnTo>
                <a:lnTo>
                  <a:pt x="1718551" y="408355"/>
                </a:lnTo>
                <a:lnTo>
                  <a:pt x="1685378" y="441515"/>
                </a:lnTo>
                <a:lnTo>
                  <a:pt x="1663636" y="483577"/>
                </a:lnTo>
                <a:lnTo>
                  <a:pt x="1655826" y="532003"/>
                </a:lnTo>
                <a:lnTo>
                  <a:pt x="1655826" y="596468"/>
                </a:lnTo>
                <a:lnTo>
                  <a:pt x="1663636" y="644893"/>
                </a:lnTo>
                <a:lnTo>
                  <a:pt x="1685378" y="686943"/>
                </a:lnTo>
                <a:lnTo>
                  <a:pt x="1718551" y="720115"/>
                </a:lnTo>
                <a:lnTo>
                  <a:pt x="1760601" y="741857"/>
                </a:lnTo>
                <a:lnTo>
                  <a:pt x="1809038" y="749668"/>
                </a:lnTo>
                <a:lnTo>
                  <a:pt x="1874520" y="749668"/>
                </a:lnTo>
                <a:lnTo>
                  <a:pt x="1922945" y="741857"/>
                </a:lnTo>
                <a:lnTo>
                  <a:pt x="1965007" y="720115"/>
                </a:lnTo>
                <a:lnTo>
                  <a:pt x="1998167" y="686943"/>
                </a:lnTo>
                <a:lnTo>
                  <a:pt x="2019922" y="644893"/>
                </a:lnTo>
                <a:lnTo>
                  <a:pt x="2027732" y="596468"/>
                </a:lnTo>
                <a:lnTo>
                  <a:pt x="2027732" y="532003"/>
                </a:lnTo>
                <a:close/>
              </a:path>
              <a:path w="4097654" h="749935">
                <a:moveTo>
                  <a:pt x="2027732" y="153212"/>
                </a:moveTo>
                <a:lnTo>
                  <a:pt x="2019922" y="104787"/>
                </a:lnTo>
                <a:lnTo>
                  <a:pt x="1998167" y="62725"/>
                </a:lnTo>
                <a:lnTo>
                  <a:pt x="1965007" y="29565"/>
                </a:lnTo>
                <a:lnTo>
                  <a:pt x="1922945" y="7810"/>
                </a:lnTo>
                <a:lnTo>
                  <a:pt x="1874520" y="0"/>
                </a:lnTo>
                <a:lnTo>
                  <a:pt x="1809038" y="0"/>
                </a:lnTo>
                <a:lnTo>
                  <a:pt x="1760613" y="7810"/>
                </a:lnTo>
                <a:lnTo>
                  <a:pt x="1718551" y="29565"/>
                </a:lnTo>
                <a:lnTo>
                  <a:pt x="1685378" y="62725"/>
                </a:lnTo>
                <a:lnTo>
                  <a:pt x="1663636" y="104787"/>
                </a:lnTo>
                <a:lnTo>
                  <a:pt x="1655826" y="153212"/>
                </a:lnTo>
                <a:lnTo>
                  <a:pt x="1655826" y="192722"/>
                </a:lnTo>
                <a:lnTo>
                  <a:pt x="1663636" y="241147"/>
                </a:lnTo>
                <a:lnTo>
                  <a:pt x="1685378" y="283197"/>
                </a:lnTo>
                <a:lnTo>
                  <a:pt x="1718551" y="316357"/>
                </a:lnTo>
                <a:lnTo>
                  <a:pt x="1760613" y="338112"/>
                </a:lnTo>
                <a:lnTo>
                  <a:pt x="1809038" y="345922"/>
                </a:lnTo>
                <a:lnTo>
                  <a:pt x="1874520" y="345922"/>
                </a:lnTo>
                <a:lnTo>
                  <a:pt x="1922945" y="338112"/>
                </a:lnTo>
                <a:lnTo>
                  <a:pt x="1965007" y="316357"/>
                </a:lnTo>
                <a:lnTo>
                  <a:pt x="1998167" y="283197"/>
                </a:lnTo>
                <a:lnTo>
                  <a:pt x="2019922" y="241147"/>
                </a:lnTo>
                <a:lnTo>
                  <a:pt x="2027732" y="192722"/>
                </a:lnTo>
                <a:lnTo>
                  <a:pt x="2027732" y="153212"/>
                </a:lnTo>
                <a:close/>
              </a:path>
              <a:path w="4097654" h="749935">
                <a:moveTo>
                  <a:pt x="2441689" y="532003"/>
                </a:moveTo>
                <a:lnTo>
                  <a:pt x="2433878" y="483577"/>
                </a:lnTo>
                <a:lnTo>
                  <a:pt x="2412123" y="441515"/>
                </a:lnTo>
                <a:lnTo>
                  <a:pt x="2378964" y="408355"/>
                </a:lnTo>
                <a:lnTo>
                  <a:pt x="2336901" y="386600"/>
                </a:lnTo>
                <a:lnTo>
                  <a:pt x="2288476" y="378790"/>
                </a:lnTo>
                <a:lnTo>
                  <a:pt x="2222995" y="378790"/>
                </a:lnTo>
                <a:lnTo>
                  <a:pt x="2174557" y="386600"/>
                </a:lnTo>
                <a:lnTo>
                  <a:pt x="2132507" y="408355"/>
                </a:lnTo>
                <a:lnTo>
                  <a:pt x="2099335" y="441515"/>
                </a:lnTo>
                <a:lnTo>
                  <a:pt x="2077593" y="483577"/>
                </a:lnTo>
                <a:lnTo>
                  <a:pt x="2069782" y="532003"/>
                </a:lnTo>
                <a:lnTo>
                  <a:pt x="2069782" y="596468"/>
                </a:lnTo>
                <a:lnTo>
                  <a:pt x="2077593" y="644893"/>
                </a:lnTo>
                <a:lnTo>
                  <a:pt x="2099335" y="686943"/>
                </a:lnTo>
                <a:lnTo>
                  <a:pt x="2132507" y="720115"/>
                </a:lnTo>
                <a:lnTo>
                  <a:pt x="2174557" y="741857"/>
                </a:lnTo>
                <a:lnTo>
                  <a:pt x="2222995" y="749668"/>
                </a:lnTo>
                <a:lnTo>
                  <a:pt x="2288476" y="749668"/>
                </a:lnTo>
                <a:lnTo>
                  <a:pt x="2336901" y="741857"/>
                </a:lnTo>
                <a:lnTo>
                  <a:pt x="2378964" y="720115"/>
                </a:lnTo>
                <a:lnTo>
                  <a:pt x="2412123" y="686943"/>
                </a:lnTo>
                <a:lnTo>
                  <a:pt x="2433878" y="644893"/>
                </a:lnTo>
                <a:lnTo>
                  <a:pt x="2441689" y="596468"/>
                </a:lnTo>
                <a:lnTo>
                  <a:pt x="2441689" y="532003"/>
                </a:lnTo>
                <a:close/>
              </a:path>
              <a:path w="4097654" h="749935">
                <a:moveTo>
                  <a:pt x="2441689" y="153212"/>
                </a:moveTo>
                <a:lnTo>
                  <a:pt x="2433878" y="104787"/>
                </a:lnTo>
                <a:lnTo>
                  <a:pt x="2412123" y="62725"/>
                </a:lnTo>
                <a:lnTo>
                  <a:pt x="2378964" y="29565"/>
                </a:lnTo>
                <a:lnTo>
                  <a:pt x="2336901" y="7810"/>
                </a:lnTo>
                <a:lnTo>
                  <a:pt x="2288476" y="0"/>
                </a:lnTo>
                <a:lnTo>
                  <a:pt x="2222995" y="0"/>
                </a:lnTo>
                <a:lnTo>
                  <a:pt x="2174557" y="7810"/>
                </a:lnTo>
                <a:lnTo>
                  <a:pt x="2132507" y="29565"/>
                </a:lnTo>
                <a:lnTo>
                  <a:pt x="2099335" y="62725"/>
                </a:lnTo>
                <a:lnTo>
                  <a:pt x="2077593" y="104787"/>
                </a:lnTo>
                <a:lnTo>
                  <a:pt x="2069782" y="153212"/>
                </a:lnTo>
                <a:lnTo>
                  <a:pt x="2069782" y="192722"/>
                </a:lnTo>
                <a:lnTo>
                  <a:pt x="2077593" y="241147"/>
                </a:lnTo>
                <a:lnTo>
                  <a:pt x="2099335" y="283197"/>
                </a:lnTo>
                <a:lnTo>
                  <a:pt x="2132507" y="316357"/>
                </a:lnTo>
                <a:lnTo>
                  <a:pt x="2174557" y="338112"/>
                </a:lnTo>
                <a:lnTo>
                  <a:pt x="2222995" y="345922"/>
                </a:lnTo>
                <a:lnTo>
                  <a:pt x="2288476" y="345922"/>
                </a:lnTo>
                <a:lnTo>
                  <a:pt x="2336901" y="338112"/>
                </a:lnTo>
                <a:lnTo>
                  <a:pt x="2378964" y="316357"/>
                </a:lnTo>
                <a:lnTo>
                  <a:pt x="2412123" y="283197"/>
                </a:lnTo>
                <a:lnTo>
                  <a:pt x="2433878" y="241147"/>
                </a:lnTo>
                <a:lnTo>
                  <a:pt x="2441689" y="192722"/>
                </a:lnTo>
                <a:lnTo>
                  <a:pt x="2441689" y="153212"/>
                </a:lnTo>
                <a:close/>
              </a:path>
              <a:path w="4097654" h="749935">
                <a:moveTo>
                  <a:pt x="2855633" y="532003"/>
                </a:moveTo>
                <a:lnTo>
                  <a:pt x="2847822" y="483577"/>
                </a:lnTo>
                <a:lnTo>
                  <a:pt x="2826080" y="441515"/>
                </a:lnTo>
                <a:lnTo>
                  <a:pt x="2792907" y="408355"/>
                </a:lnTo>
                <a:lnTo>
                  <a:pt x="2750858" y="386600"/>
                </a:lnTo>
                <a:lnTo>
                  <a:pt x="2702420" y="378790"/>
                </a:lnTo>
                <a:lnTo>
                  <a:pt x="2636939" y="378790"/>
                </a:lnTo>
                <a:lnTo>
                  <a:pt x="2588514" y="386600"/>
                </a:lnTo>
                <a:lnTo>
                  <a:pt x="2546451" y="408355"/>
                </a:lnTo>
                <a:lnTo>
                  <a:pt x="2513292" y="441515"/>
                </a:lnTo>
                <a:lnTo>
                  <a:pt x="2491536" y="483577"/>
                </a:lnTo>
                <a:lnTo>
                  <a:pt x="2483726" y="532003"/>
                </a:lnTo>
                <a:lnTo>
                  <a:pt x="2483726" y="596468"/>
                </a:lnTo>
                <a:lnTo>
                  <a:pt x="2491536" y="644893"/>
                </a:lnTo>
                <a:lnTo>
                  <a:pt x="2513292" y="686943"/>
                </a:lnTo>
                <a:lnTo>
                  <a:pt x="2546451" y="720115"/>
                </a:lnTo>
                <a:lnTo>
                  <a:pt x="2588514" y="741857"/>
                </a:lnTo>
                <a:lnTo>
                  <a:pt x="2636939" y="749668"/>
                </a:lnTo>
                <a:lnTo>
                  <a:pt x="2702420" y="749668"/>
                </a:lnTo>
                <a:lnTo>
                  <a:pt x="2750858" y="741857"/>
                </a:lnTo>
                <a:lnTo>
                  <a:pt x="2792907" y="720115"/>
                </a:lnTo>
                <a:lnTo>
                  <a:pt x="2826080" y="686943"/>
                </a:lnTo>
                <a:lnTo>
                  <a:pt x="2847822" y="644893"/>
                </a:lnTo>
                <a:lnTo>
                  <a:pt x="2855633" y="596468"/>
                </a:lnTo>
                <a:lnTo>
                  <a:pt x="2855633" y="532003"/>
                </a:lnTo>
                <a:close/>
              </a:path>
              <a:path w="4097654" h="749935">
                <a:moveTo>
                  <a:pt x="2855633" y="153212"/>
                </a:moveTo>
                <a:lnTo>
                  <a:pt x="2847822" y="104787"/>
                </a:lnTo>
                <a:lnTo>
                  <a:pt x="2826080" y="62725"/>
                </a:lnTo>
                <a:lnTo>
                  <a:pt x="2792907" y="29565"/>
                </a:lnTo>
                <a:lnTo>
                  <a:pt x="2750858" y="7810"/>
                </a:lnTo>
                <a:lnTo>
                  <a:pt x="2702420" y="0"/>
                </a:lnTo>
                <a:lnTo>
                  <a:pt x="2636939" y="0"/>
                </a:lnTo>
                <a:lnTo>
                  <a:pt x="2588514" y="7810"/>
                </a:lnTo>
                <a:lnTo>
                  <a:pt x="2546451" y="29565"/>
                </a:lnTo>
                <a:lnTo>
                  <a:pt x="2513292" y="62725"/>
                </a:lnTo>
                <a:lnTo>
                  <a:pt x="2491536" y="104787"/>
                </a:lnTo>
                <a:lnTo>
                  <a:pt x="2483726" y="153212"/>
                </a:lnTo>
                <a:lnTo>
                  <a:pt x="2483726" y="192722"/>
                </a:lnTo>
                <a:lnTo>
                  <a:pt x="2491536" y="241147"/>
                </a:lnTo>
                <a:lnTo>
                  <a:pt x="2513292" y="283197"/>
                </a:lnTo>
                <a:lnTo>
                  <a:pt x="2546451" y="316357"/>
                </a:lnTo>
                <a:lnTo>
                  <a:pt x="2588514" y="338112"/>
                </a:lnTo>
                <a:lnTo>
                  <a:pt x="2636939" y="345922"/>
                </a:lnTo>
                <a:lnTo>
                  <a:pt x="2702420" y="345922"/>
                </a:lnTo>
                <a:lnTo>
                  <a:pt x="2750858" y="338112"/>
                </a:lnTo>
                <a:lnTo>
                  <a:pt x="2792907" y="316357"/>
                </a:lnTo>
                <a:lnTo>
                  <a:pt x="2826080" y="283197"/>
                </a:lnTo>
                <a:lnTo>
                  <a:pt x="2847822" y="241147"/>
                </a:lnTo>
                <a:lnTo>
                  <a:pt x="2855633" y="192722"/>
                </a:lnTo>
                <a:lnTo>
                  <a:pt x="2855633" y="153212"/>
                </a:lnTo>
                <a:close/>
              </a:path>
              <a:path w="4097654" h="749935">
                <a:moveTo>
                  <a:pt x="3269589" y="532003"/>
                </a:moveTo>
                <a:lnTo>
                  <a:pt x="3261779" y="483577"/>
                </a:lnTo>
                <a:lnTo>
                  <a:pt x="3240036" y="441515"/>
                </a:lnTo>
                <a:lnTo>
                  <a:pt x="3206864" y="408355"/>
                </a:lnTo>
                <a:lnTo>
                  <a:pt x="3164814" y="386600"/>
                </a:lnTo>
                <a:lnTo>
                  <a:pt x="3116376" y="378790"/>
                </a:lnTo>
                <a:lnTo>
                  <a:pt x="3050895" y="378790"/>
                </a:lnTo>
                <a:lnTo>
                  <a:pt x="3002470" y="386600"/>
                </a:lnTo>
                <a:lnTo>
                  <a:pt x="2960408" y="408355"/>
                </a:lnTo>
                <a:lnTo>
                  <a:pt x="2927248" y="441515"/>
                </a:lnTo>
                <a:lnTo>
                  <a:pt x="2905493" y="483577"/>
                </a:lnTo>
                <a:lnTo>
                  <a:pt x="2897682" y="532003"/>
                </a:lnTo>
                <a:lnTo>
                  <a:pt x="2897682" y="596468"/>
                </a:lnTo>
                <a:lnTo>
                  <a:pt x="2905493" y="644893"/>
                </a:lnTo>
                <a:lnTo>
                  <a:pt x="2927248" y="686943"/>
                </a:lnTo>
                <a:lnTo>
                  <a:pt x="2960408" y="720115"/>
                </a:lnTo>
                <a:lnTo>
                  <a:pt x="3002470" y="741857"/>
                </a:lnTo>
                <a:lnTo>
                  <a:pt x="3050895" y="749668"/>
                </a:lnTo>
                <a:lnTo>
                  <a:pt x="3116376" y="749668"/>
                </a:lnTo>
                <a:lnTo>
                  <a:pt x="3164814" y="741857"/>
                </a:lnTo>
                <a:lnTo>
                  <a:pt x="3206864" y="720115"/>
                </a:lnTo>
                <a:lnTo>
                  <a:pt x="3240036" y="686943"/>
                </a:lnTo>
                <a:lnTo>
                  <a:pt x="3261779" y="644893"/>
                </a:lnTo>
                <a:lnTo>
                  <a:pt x="3269589" y="596468"/>
                </a:lnTo>
                <a:lnTo>
                  <a:pt x="3269589" y="532003"/>
                </a:lnTo>
                <a:close/>
              </a:path>
              <a:path w="4097654" h="749935">
                <a:moveTo>
                  <a:pt x="3269589" y="153212"/>
                </a:moveTo>
                <a:lnTo>
                  <a:pt x="3261779" y="104787"/>
                </a:lnTo>
                <a:lnTo>
                  <a:pt x="3240036" y="62725"/>
                </a:lnTo>
                <a:lnTo>
                  <a:pt x="3206864" y="29565"/>
                </a:lnTo>
                <a:lnTo>
                  <a:pt x="3164814" y="7810"/>
                </a:lnTo>
                <a:lnTo>
                  <a:pt x="3116376" y="0"/>
                </a:lnTo>
                <a:lnTo>
                  <a:pt x="3050895" y="0"/>
                </a:lnTo>
                <a:lnTo>
                  <a:pt x="3002470" y="7810"/>
                </a:lnTo>
                <a:lnTo>
                  <a:pt x="2960408" y="29565"/>
                </a:lnTo>
                <a:lnTo>
                  <a:pt x="2927248" y="62725"/>
                </a:lnTo>
                <a:lnTo>
                  <a:pt x="2905493" y="104787"/>
                </a:lnTo>
                <a:lnTo>
                  <a:pt x="2897682" y="153212"/>
                </a:lnTo>
                <a:lnTo>
                  <a:pt x="2897682" y="192722"/>
                </a:lnTo>
                <a:lnTo>
                  <a:pt x="2905493" y="241147"/>
                </a:lnTo>
                <a:lnTo>
                  <a:pt x="2927248" y="283197"/>
                </a:lnTo>
                <a:lnTo>
                  <a:pt x="2960408" y="316357"/>
                </a:lnTo>
                <a:lnTo>
                  <a:pt x="3002470" y="338112"/>
                </a:lnTo>
                <a:lnTo>
                  <a:pt x="3050895" y="345922"/>
                </a:lnTo>
                <a:lnTo>
                  <a:pt x="3116376" y="345922"/>
                </a:lnTo>
                <a:lnTo>
                  <a:pt x="3164814" y="338112"/>
                </a:lnTo>
                <a:lnTo>
                  <a:pt x="3206864" y="316357"/>
                </a:lnTo>
                <a:lnTo>
                  <a:pt x="3240036" y="283197"/>
                </a:lnTo>
                <a:lnTo>
                  <a:pt x="3261779" y="241147"/>
                </a:lnTo>
                <a:lnTo>
                  <a:pt x="3269589" y="192722"/>
                </a:lnTo>
                <a:lnTo>
                  <a:pt x="3269589" y="153212"/>
                </a:lnTo>
                <a:close/>
              </a:path>
              <a:path w="4097654" h="749935">
                <a:moveTo>
                  <a:pt x="3683546" y="532003"/>
                </a:moveTo>
                <a:lnTo>
                  <a:pt x="3675735" y="483577"/>
                </a:lnTo>
                <a:lnTo>
                  <a:pt x="3653993" y="441515"/>
                </a:lnTo>
                <a:lnTo>
                  <a:pt x="3620820" y="408355"/>
                </a:lnTo>
                <a:lnTo>
                  <a:pt x="3578758" y="386600"/>
                </a:lnTo>
                <a:lnTo>
                  <a:pt x="3530333" y="378790"/>
                </a:lnTo>
                <a:lnTo>
                  <a:pt x="3464852" y="378790"/>
                </a:lnTo>
                <a:lnTo>
                  <a:pt x="3416427" y="386600"/>
                </a:lnTo>
                <a:lnTo>
                  <a:pt x="3374364" y="408355"/>
                </a:lnTo>
                <a:lnTo>
                  <a:pt x="3341205" y="441515"/>
                </a:lnTo>
                <a:lnTo>
                  <a:pt x="3319449" y="483577"/>
                </a:lnTo>
                <a:lnTo>
                  <a:pt x="3311639" y="532003"/>
                </a:lnTo>
                <a:lnTo>
                  <a:pt x="3311639" y="596468"/>
                </a:lnTo>
                <a:lnTo>
                  <a:pt x="3319449" y="644893"/>
                </a:lnTo>
                <a:lnTo>
                  <a:pt x="3341205" y="686943"/>
                </a:lnTo>
                <a:lnTo>
                  <a:pt x="3374364" y="720115"/>
                </a:lnTo>
                <a:lnTo>
                  <a:pt x="3416427" y="741857"/>
                </a:lnTo>
                <a:lnTo>
                  <a:pt x="3464852" y="749668"/>
                </a:lnTo>
                <a:lnTo>
                  <a:pt x="3530333" y="749668"/>
                </a:lnTo>
                <a:lnTo>
                  <a:pt x="3578758" y="741857"/>
                </a:lnTo>
                <a:lnTo>
                  <a:pt x="3620820" y="720115"/>
                </a:lnTo>
                <a:lnTo>
                  <a:pt x="3653993" y="686943"/>
                </a:lnTo>
                <a:lnTo>
                  <a:pt x="3675735" y="644893"/>
                </a:lnTo>
                <a:lnTo>
                  <a:pt x="3683546" y="596468"/>
                </a:lnTo>
                <a:lnTo>
                  <a:pt x="3683546" y="532003"/>
                </a:lnTo>
                <a:close/>
              </a:path>
              <a:path w="4097654" h="749935">
                <a:moveTo>
                  <a:pt x="3683546" y="153212"/>
                </a:moveTo>
                <a:lnTo>
                  <a:pt x="3675735" y="104787"/>
                </a:lnTo>
                <a:lnTo>
                  <a:pt x="3653993" y="62725"/>
                </a:lnTo>
                <a:lnTo>
                  <a:pt x="3620820" y="29565"/>
                </a:lnTo>
                <a:lnTo>
                  <a:pt x="3578758" y="7810"/>
                </a:lnTo>
                <a:lnTo>
                  <a:pt x="3530333" y="0"/>
                </a:lnTo>
                <a:lnTo>
                  <a:pt x="3464852" y="0"/>
                </a:lnTo>
                <a:lnTo>
                  <a:pt x="3416427" y="7810"/>
                </a:lnTo>
                <a:lnTo>
                  <a:pt x="3374364" y="29565"/>
                </a:lnTo>
                <a:lnTo>
                  <a:pt x="3341205" y="62725"/>
                </a:lnTo>
                <a:lnTo>
                  <a:pt x="3319449" y="104787"/>
                </a:lnTo>
                <a:lnTo>
                  <a:pt x="3311639" y="153212"/>
                </a:lnTo>
                <a:lnTo>
                  <a:pt x="3311639" y="192722"/>
                </a:lnTo>
                <a:lnTo>
                  <a:pt x="3319449" y="241147"/>
                </a:lnTo>
                <a:lnTo>
                  <a:pt x="3341205" y="283197"/>
                </a:lnTo>
                <a:lnTo>
                  <a:pt x="3374364" y="316357"/>
                </a:lnTo>
                <a:lnTo>
                  <a:pt x="3416427" y="338112"/>
                </a:lnTo>
                <a:lnTo>
                  <a:pt x="3464852" y="345922"/>
                </a:lnTo>
                <a:lnTo>
                  <a:pt x="3530333" y="345922"/>
                </a:lnTo>
                <a:lnTo>
                  <a:pt x="3578758" y="338112"/>
                </a:lnTo>
                <a:lnTo>
                  <a:pt x="3620820" y="316357"/>
                </a:lnTo>
                <a:lnTo>
                  <a:pt x="3653993" y="283197"/>
                </a:lnTo>
                <a:lnTo>
                  <a:pt x="3675735" y="241147"/>
                </a:lnTo>
                <a:lnTo>
                  <a:pt x="3683546" y="192722"/>
                </a:lnTo>
                <a:lnTo>
                  <a:pt x="3683546" y="153212"/>
                </a:lnTo>
                <a:close/>
              </a:path>
              <a:path w="4097654" h="749935">
                <a:moveTo>
                  <a:pt x="4097502" y="532003"/>
                </a:moveTo>
                <a:lnTo>
                  <a:pt x="4089692" y="483577"/>
                </a:lnTo>
                <a:lnTo>
                  <a:pt x="4067949" y="441515"/>
                </a:lnTo>
                <a:lnTo>
                  <a:pt x="4034777" y="408355"/>
                </a:lnTo>
                <a:lnTo>
                  <a:pt x="3992715" y="386600"/>
                </a:lnTo>
                <a:lnTo>
                  <a:pt x="3944289" y="378790"/>
                </a:lnTo>
                <a:lnTo>
                  <a:pt x="3878808" y="378790"/>
                </a:lnTo>
                <a:lnTo>
                  <a:pt x="3830383" y="386600"/>
                </a:lnTo>
                <a:lnTo>
                  <a:pt x="3788321" y="408355"/>
                </a:lnTo>
                <a:lnTo>
                  <a:pt x="3755161" y="441515"/>
                </a:lnTo>
                <a:lnTo>
                  <a:pt x="3733406" y="483577"/>
                </a:lnTo>
                <a:lnTo>
                  <a:pt x="3725595" y="532003"/>
                </a:lnTo>
                <a:lnTo>
                  <a:pt x="3725595" y="596468"/>
                </a:lnTo>
                <a:lnTo>
                  <a:pt x="3733406" y="644893"/>
                </a:lnTo>
                <a:lnTo>
                  <a:pt x="3755161" y="686943"/>
                </a:lnTo>
                <a:lnTo>
                  <a:pt x="3788321" y="720115"/>
                </a:lnTo>
                <a:lnTo>
                  <a:pt x="3830383" y="741857"/>
                </a:lnTo>
                <a:lnTo>
                  <a:pt x="3878808" y="749668"/>
                </a:lnTo>
                <a:lnTo>
                  <a:pt x="3944289" y="749668"/>
                </a:lnTo>
                <a:lnTo>
                  <a:pt x="3992715" y="741857"/>
                </a:lnTo>
                <a:lnTo>
                  <a:pt x="4034777" y="720115"/>
                </a:lnTo>
                <a:lnTo>
                  <a:pt x="4067949" y="686943"/>
                </a:lnTo>
                <a:lnTo>
                  <a:pt x="4089692" y="644893"/>
                </a:lnTo>
                <a:lnTo>
                  <a:pt x="4097502" y="596468"/>
                </a:lnTo>
                <a:lnTo>
                  <a:pt x="4097502" y="532003"/>
                </a:lnTo>
                <a:close/>
              </a:path>
              <a:path w="4097654" h="749935">
                <a:moveTo>
                  <a:pt x="4097502" y="153212"/>
                </a:moveTo>
                <a:lnTo>
                  <a:pt x="4089692" y="104787"/>
                </a:lnTo>
                <a:lnTo>
                  <a:pt x="4067949" y="62725"/>
                </a:lnTo>
                <a:lnTo>
                  <a:pt x="4034777" y="29565"/>
                </a:lnTo>
                <a:lnTo>
                  <a:pt x="3992715" y="7810"/>
                </a:lnTo>
                <a:lnTo>
                  <a:pt x="3944289" y="0"/>
                </a:lnTo>
                <a:lnTo>
                  <a:pt x="3878808" y="0"/>
                </a:lnTo>
                <a:lnTo>
                  <a:pt x="3830383" y="7810"/>
                </a:lnTo>
                <a:lnTo>
                  <a:pt x="3788321" y="29565"/>
                </a:lnTo>
                <a:lnTo>
                  <a:pt x="3755161" y="62725"/>
                </a:lnTo>
                <a:lnTo>
                  <a:pt x="3733406" y="104787"/>
                </a:lnTo>
                <a:lnTo>
                  <a:pt x="3725595" y="153212"/>
                </a:lnTo>
                <a:lnTo>
                  <a:pt x="3725595" y="192722"/>
                </a:lnTo>
                <a:lnTo>
                  <a:pt x="3733406" y="241147"/>
                </a:lnTo>
                <a:lnTo>
                  <a:pt x="3755161" y="283197"/>
                </a:lnTo>
                <a:lnTo>
                  <a:pt x="3788321" y="316357"/>
                </a:lnTo>
                <a:lnTo>
                  <a:pt x="3830383" y="338112"/>
                </a:lnTo>
                <a:lnTo>
                  <a:pt x="3878808" y="345922"/>
                </a:lnTo>
                <a:lnTo>
                  <a:pt x="3944289" y="345922"/>
                </a:lnTo>
                <a:lnTo>
                  <a:pt x="3992715" y="338112"/>
                </a:lnTo>
                <a:lnTo>
                  <a:pt x="4034777" y="316357"/>
                </a:lnTo>
                <a:lnTo>
                  <a:pt x="4067949" y="283197"/>
                </a:lnTo>
                <a:lnTo>
                  <a:pt x="4089692" y="241147"/>
                </a:lnTo>
                <a:lnTo>
                  <a:pt x="4097502" y="192722"/>
                </a:lnTo>
                <a:lnTo>
                  <a:pt x="4097502" y="153212"/>
                </a:lnTo>
                <a:close/>
              </a:path>
            </a:pathLst>
          </a:custGeom>
          <a:solidFill>
            <a:srgbClr val="F59F43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256934" y="2752004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715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84900" y="2752004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740764" y="2752004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912865" y="2752004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568729" y="2752004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71085" y="2752004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499051" y="2752004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154915" y="2752004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327017" y="2752004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982881" y="2752004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50395" y="1004252"/>
            <a:ext cx="471741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5" dirty="0">
                <a:solidFill>
                  <a:srgbClr val="878787"/>
                </a:solidFill>
                <a:latin typeface="Gotham Bold"/>
                <a:cs typeface="Gotham Bold"/>
              </a:rPr>
              <a:t>STEP PROGRESS:</a:t>
            </a:r>
            <a:r>
              <a:rPr sz="1300" dirty="0">
                <a:solidFill>
                  <a:srgbClr val="878787"/>
                </a:solidFill>
                <a:latin typeface="Gotham Bold"/>
                <a:cs typeface="Gotham Bold"/>
              </a:rPr>
              <a:t> </a:t>
            </a:r>
            <a:r>
              <a:rPr sz="1300" spc="-10" dirty="0">
                <a:solidFill>
                  <a:srgbClr val="F59F43"/>
                </a:solidFill>
                <a:latin typeface="Gotham Bold"/>
                <a:cs typeface="Gotham Bold"/>
              </a:rPr>
              <a:t>TOUCHPOINTS</a:t>
            </a:r>
            <a:r>
              <a:rPr sz="1300" dirty="0">
                <a:solidFill>
                  <a:srgbClr val="F59F43"/>
                </a:solidFill>
                <a:latin typeface="Gotham Bold"/>
                <a:cs typeface="Gotham Bold"/>
              </a:rPr>
              <a:t> AND </a:t>
            </a:r>
            <a:r>
              <a:rPr sz="1300" spc="-5" dirty="0">
                <a:solidFill>
                  <a:srgbClr val="F59F43"/>
                </a:solidFill>
                <a:latin typeface="Gotham Bold"/>
                <a:cs typeface="Gotham Bold"/>
              </a:rPr>
              <a:t>CONTENT</a:t>
            </a:r>
            <a:r>
              <a:rPr sz="1300" dirty="0">
                <a:solidFill>
                  <a:srgbClr val="F59F43"/>
                </a:solidFill>
                <a:latin typeface="Gotham Bold"/>
                <a:cs typeface="Gotham Bold"/>
              </a:rPr>
              <a:t> </a:t>
            </a:r>
            <a:r>
              <a:rPr sz="1300" spc="-5" dirty="0">
                <a:solidFill>
                  <a:srgbClr val="F59F43"/>
                </a:solidFill>
                <a:latin typeface="Gotham Bold"/>
                <a:cs typeface="Gotham Bold"/>
              </a:rPr>
              <a:t>IDEAS</a:t>
            </a:r>
            <a:endParaRPr sz="1300">
              <a:latin typeface="Gotham Bold"/>
              <a:cs typeface="Gotham Bold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6335772" y="2198451"/>
            <a:ext cx="3823970" cy="405130"/>
            <a:chOff x="6335772" y="2198451"/>
            <a:chExt cx="3823970" cy="405130"/>
          </a:xfrm>
        </p:grpSpPr>
        <p:sp>
          <p:nvSpPr>
            <p:cNvPr id="40" name="object 40"/>
            <p:cNvSpPr/>
            <p:nvPr/>
          </p:nvSpPr>
          <p:spPr>
            <a:xfrm>
              <a:off x="6808215" y="2209491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042756" y="2208585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9285414" y="2208585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391852" y="2540035"/>
              <a:ext cx="3717925" cy="0"/>
            </a:xfrm>
            <a:custGeom>
              <a:avLst/>
              <a:gdLst/>
              <a:ahLst/>
              <a:cxnLst/>
              <a:rect l="l" t="t" r="r" b="b"/>
              <a:pathLst>
                <a:path w="3717925">
                  <a:moveTo>
                    <a:pt x="0" y="0"/>
                  </a:moveTo>
                  <a:lnTo>
                    <a:pt x="3717366" y="0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60034" y="2481700"/>
              <a:ext cx="112153" cy="121843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70967" y="2481700"/>
              <a:ext cx="112153" cy="121843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1898" y="2481700"/>
              <a:ext cx="112153" cy="121843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7994680" y="2484934"/>
              <a:ext cx="112395" cy="115570"/>
            </a:xfrm>
            <a:custGeom>
              <a:avLst/>
              <a:gdLst/>
              <a:ahLst/>
              <a:cxnLst/>
              <a:rect l="l" t="t" r="r" b="b"/>
              <a:pathLst>
                <a:path w="112395" h="115569">
                  <a:moveTo>
                    <a:pt x="56070" y="0"/>
                  </a:moveTo>
                  <a:lnTo>
                    <a:pt x="34247" y="4538"/>
                  </a:lnTo>
                  <a:lnTo>
                    <a:pt x="16424" y="16916"/>
                  </a:lnTo>
                  <a:lnTo>
                    <a:pt x="4406" y="35275"/>
                  </a:lnTo>
                  <a:lnTo>
                    <a:pt x="0" y="57759"/>
                  </a:lnTo>
                  <a:lnTo>
                    <a:pt x="4406" y="80243"/>
                  </a:lnTo>
                  <a:lnTo>
                    <a:pt x="16424" y="98602"/>
                  </a:lnTo>
                  <a:lnTo>
                    <a:pt x="34247" y="110980"/>
                  </a:lnTo>
                  <a:lnTo>
                    <a:pt x="56070" y="115519"/>
                  </a:lnTo>
                  <a:lnTo>
                    <a:pt x="77893" y="110980"/>
                  </a:lnTo>
                  <a:lnTo>
                    <a:pt x="95716" y="98602"/>
                  </a:lnTo>
                  <a:lnTo>
                    <a:pt x="107734" y="80243"/>
                  </a:lnTo>
                  <a:lnTo>
                    <a:pt x="112140" y="57759"/>
                  </a:lnTo>
                  <a:lnTo>
                    <a:pt x="107734" y="35275"/>
                  </a:lnTo>
                  <a:lnTo>
                    <a:pt x="95716" y="16916"/>
                  </a:lnTo>
                  <a:lnTo>
                    <a:pt x="77893" y="4538"/>
                  </a:lnTo>
                  <a:lnTo>
                    <a:pt x="56070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03763" y="2481700"/>
              <a:ext cx="112153" cy="121843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814696" y="2481700"/>
              <a:ext cx="112153" cy="121843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225627" y="2481700"/>
              <a:ext cx="112153" cy="121843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636561" y="2481700"/>
              <a:ext cx="112153" cy="12184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047494" y="2481700"/>
              <a:ext cx="112153" cy="121843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7992841" y="2481700"/>
              <a:ext cx="114300" cy="121920"/>
            </a:xfrm>
            <a:custGeom>
              <a:avLst/>
              <a:gdLst/>
              <a:ahLst/>
              <a:cxnLst/>
              <a:rect l="l" t="t" r="r" b="b"/>
              <a:pathLst>
                <a:path w="114300" h="121919">
                  <a:moveTo>
                    <a:pt x="56984" y="0"/>
                  </a:moveTo>
                  <a:lnTo>
                    <a:pt x="34804" y="4786"/>
                  </a:lnTo>
                  <a:lnTo>
                    <a:pt x="16690" y="17840"/>
                  </a:lnTo>
                  <a:lnTo>
                    <a:pt x="4478" y="37204"/>
                  </a:lnTo>
                  <a:lnTo>
                    <a:pt x="0" y="60921"/>
                  </a:lnTo>
                  <a:lnTo>
                    <a:pt x="4478" y="84633"/>
                  </a:lnTo>
                  <a:lnTo>
                    <a:pt x="16690" y="103998"/>
                  </a:lnTo>
                  <a:lnTo>
                    <a:pt x="34804" y="117055"/>
                  </a:lnTo>
                  <a:lnTo>
                    <a:pt x="56984" y="121843"/>
                  </a:lnTo>
                  <a:lnTo>
                    <a:pt x="79172" y="117055"/>
                  </a:lnTo>
                  <a:lnTo>
                    <a:pt x="97289" y="103998"/>
                  </a:lnTo>
                  <a:lnTo>
                    <a:pt x="103464" y="94208"/>
                  </a:lnTo>
                  <a:lnTo>
                    <a:pt x="41719" y="94208"/>
                  </a:lnTo>
                  <a:lnTo>
                    <a:pt x="41681" y="87185"/>
                  </a:lnTo>
                  <a:lnTo>
                    <a:pt x="72531" y="87147"/>
                  </a:lnTo>
                  <a:lnTo>
                    <a:pt x="76161" y="85547"/>
                  </a:lnTo>
                  <a:lnTo>
                    <a:pt x="81673" y="79679"/>
                  </a:lnTo>
                  <a:lnTo>
                    <a:pt x="83150" y="75844"/>
                  </a:lnTo>
                  <a:lnTo>
                    <a:pt x="43573" y="75844"/>
                  </a:lnTo>
                  <a:lnTo>
                    <a:pt x="35987" y="74202"/>
                  </a:lnTo>
                  <a:lnTo>
                    <a:pt x="29786" y="69727"/>
                  </a:lnTo>
                  <a:lnTo>
                    <a:pt x="25601" y="63098"/>
                  </a:lnTo>
                  <a:lnTo>
                    <a:pt x="24066" y="54991"/>
                  </a:lnTo>
                  <a:lnTo>
                    <a:pt x="24066" y="48945"/>
                  </a:lnTo>
                  <a:lnTo>
                    <a:pt x="26276" y="43268"/>
                  </a:lnTo>
                  <a:lnTo>
                    <a:pt x="34264" y="34747"/>
                  </a:lnTo>
                  <a:lnTo>
                    <a:pt x="39560" y="32410"/>
                  </a:lnTo>
                  <a:lnTo>
                    <a:pt x="71208" y="32397"/>
                  </a:lnTo>
                  <a:lnTo>
                    <a:pt x="71208" y="27508"/>
                  </a:lnTo>
                  <a:lnTo>
                    <a:pt x="103387" y="27508"/>
                  </a:lnTo>
                  <a:lnTo>
                    <a:pt x="97289" y="17840"/>
                  </a:lnTo>
                  <a:lnTo>
                    <a:pt x="79172" y="4786"/>
                  </a:lnTo>
                  <a:lnTo>
                    <a:pt x="56984" y="0"/>
                  </a:lnTo>
                  <a:close/>
                </a:path>
                <a:path w="114300" h="121919">
                  <a:moveTo>
                    <a:pt x="50366" y="94181"/>
                  </a:moveTo>
                  <a:lnTo>
                    <a:pt x="41719" y="94208"/>
                  </a:lnTo>
                  <a:lnTo>
                    <a:pt x="103464" y="94208"/>
                  </a:lnTo>
                  <a:lnTo>
                    <a:pt x="50366" y="94181"/>
                  </a:lnTo>
                  <a:close/>
                </a:path>
                <a:path w="114300" h="121919">
                  <a:moveTo>
                    <a:pt x="112061" y="50749"/>
                  </a:moveTo>
                  <a:lnTo>
                    <a:pt x="70243" y="50749"/>
                  </a:lnTo>
                  <a:lnTo>
                    <a:pt x="77829" y="52389"/>
                  </a:lnTo>
                  <a:lnTo>
                    <a:pt x="84031" y="56859"/>
                  </a:lnTo>
                  <a:lnTo>
                    <a:pt x="88215" y="63484"/>
                  </a:lnTo>
                  <a:lnTo>
                    <a:pt x="89750" y="71589"/>
                  </a:lnTo>
                  <a:lnTo>
                    <a:pt x="89750" y="77635"/>
                  </a:lnTo>
                  <a:lnTo>
                    <a:pt x="87553" y="83312"/>
                  </a:lnTo>
                  <a:lnTo>
                    <a:pt x="79552" y="91833"/>
                  </a:lnTo>
                  <a:lnTo>
                    <a:pt x="74256" y="94183"/>
                  </a:lnTo>
                  <a:lnTo>
                    <a:pt x="103481" y="94181"/>
                  </a:lnTo>
                  <a:lnTo>
                    <a:pt x="109503" y="84633"/>
                  </a:lnTo>
                  <a:lnTo>
                    <a:pt x="113982" y="60921"/>
                  </a:lnTo>
                  <a:lnTo>
                    <a:pt x="112061" y="50749"/>
                  </a:lnTo>
                  <a:close/>
                </a:path>
                <a:path w="114300" h="121919">
                  <a:moveTo>
                    <a:pt x="45224" y="39433"/>
                  </a:moveTo>
                  <a:lnTo>
                    <a:pt x="30632" y="62623"/>
                  </a:lnTo>
                  <a:lnTo>
                    <a:pt x="36436" y="68821"/>
                  </a:lnTo>
                  <a:lnTo>
                    <a:pt x="71615" y="68821"/>
                  </a:lnTo>
                  <a:lnTo>
                    <a:pt x="71615" y="75844"/>
                  </a:lnTo>
                  <a:lnTo>
                    <a:pt x="83150" y="75844"/>
                  </a:lnTo>
                  <a:lnTo>
                    <a:pt x="83185" y="63969"/>
                  </a:lnTo>
                  <a:lnTo>
                    <a:pt x="77381" y="57759"/>
                  </a:lnTo>
                  <a:lnTo>
                    <a:pt x="42202" y="57759"/>
                  </a:lnTo>
                  <a:lnTo>
                    <a:pt x="42202" y="50749"/>
                  </a:lnTo>
                  <a:lnTo>
                    <a:pt x="112061" y="50749"/>
                  </a:lnTo>
                  <a:lnTo>
                    <a:pt x="110759" y="43853"/>
                  </a:lnTo>
                  <a:lnTo>
                    <a:pt x="71208" y="43853"/>
                  </a:lnTo>
                  <a:lnTo>
                    <a:pt x="71208" y="39442"/>
                  </a:lnTo>
                  <a:lnTo>
                    <a:pt x="45224" y="39433"/>
                  </a:lnTo>
                  <a:close/>
                </a:path>
                <a:path w="114300" h="121919">
                  <a:moveTo>
                    <a:pt x="103387" y="27508"/>
                  </a:moveTo>
                  <a:lnTo>
                    <a:pt x="71208" y="27508"/>
                  </a:lnTo>
                  <a:lnTo>
                    <a:pt x="84416" y="35687"/>
                  </a:lnTo>
                  <a:lnTo>
                    <a:pt x="71208" y="43853"/>
                  </a:lnTo>
                  <a:lnTo>
                    <a:pt x="110759" y="43853"/>
                  </a:lnTo>
                  <a:lnTo>
                    <a:pt x="109503" y="37204"/>
                  </a:lnTo>
                  <a:lnTo>
                    <a:pt x="103387" y="27508"/>
                  </a:lnTo>
                  <a:close/>
                </a:path>
                <a:path w="114300" h="121919">
                  <a:moveTo>
                    <a:pt x="71208" y="39408"/>
                  </a:moveTo>
                  <a:lnTo>
                    <a:pt x="54010" y="39442"/>
                  </a:lnTo>
                  <a:lnTo>
                    <a:pt x="71208" y="39442"/>
                  </a:lnTo>
                  <a:close/>
                </a:path>
              </a:pathLst>
            </a:custGeom>
            <a:solidFill>
              <a:srgbClr val="000000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335772" y="2468976"/>
              <a:ext cx="112153" cy="121843"/>
            </a:xfrm>
            <a:prstGeom prst="rect">
              <a:avLst/>
            </a:prstGeom>
          </p:spPr>
        </p:pic>
      </p:grpSp>
      <p:sp>
        <p:nvSpPr>
          <p:cNvPr id="55" name="object 55"/>
          <p:cNvSpPr txBox="1"/>
          <p:nvPr/>
        </p:nvSpPr>
        <p:spPr>
          <a:xfrm>
            <a:off x="1653705" y="6209372"/>
            <a:ext cx="227711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i="1" spc="-10" dirty="0">
                <a:latin typeface="Gotham-MediumItalic"/>
                <a:cs typeface="Gotham-MediumItalic"/>
              </a:rPr>
              <a:t>Step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spc="-5" dirty="0">
                <a:latin typeface="Gotham-MediumItalic"/>
                <a:cs typeface="Gotham-MediumItalic"/>
              </a:rPr>
              <a:t>duration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max.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40</a:t>
            </a:r>
            <a:r>
              <a:rPr sz="1300" i="1" spc="-15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min.</a:t>
            </a:r>
            <a:endParaRPr sz="1300">
              <a:latin typeface="Gotham-MediumItalic"/>
              <a:cs typeface="Gotham-MediumItalic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80292" y="6524290"/>
            <a:ext cx="689483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430" indent="-126364">
              <a:lnSpc>
                <a:spcPct val="100000"/>
              </a:lnSpc>
              <a:spcBef>
                <a:spcPts val="100"/>
              </a:spcBef>
              <a:buChar char="-"/>
              <a:tabLst>
                <a:tab pos="139065" algn="l"/>
              </a:tabLst>
            </a:pPr>
            <a:r>
              <a:rPr sz="1400" spc="-20" dirty="0">
                <a:solidFill>
                  <a:srgbClr val="F59F43"/>
                </a:solidFill>
                <a:latin typeface="Gotham-Medium"/>
                <a:cs typeface="Gotham-Medium"/>
              </a:rPr>
              <a:t>Throw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F59F43"/>
                </a:solidFill>
                <a:latin typeface="Gotham-Medium"/>
                <a:cs typeface="Gotham-Medium"/>
              </a:rPr>
              <a:t>all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F59F43"/>
                </a:solidFill>
                <a:latin typeface="Gotham-Medium"/>
                <a:cs typeface="Gotham-Medium"/>
              </a:rPr>
              <a:t>possible</a:t>
            </a:r>
            <a:r>
              <a:rPr sz="1400" spc="10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F59F43"/>
                </a:solidFill>
                <a:latin typeface="Gotham-Medium"/>
                <a:cs typeface="Gotham-Medium"/>
              </a:rPr>
              <a:t>interaction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F59F43"/>
                </a:solidFill>
                <a:latin typeface="Gotham-Medium"/>
                <a:cs typeface="Gotham-Medium"/>
              </a:rPr>
              <a:t>ideas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F59F43"/>
                </a:solidFill>
                <a:latin typeface="Gotham-Medium"/>
                <a:cs typeface="Gotham-Medium"/>
              </a:rPr>
              <a:t>into</a:t>
            </a:r>
            <a:r>
              <a:rPr sz="1400" spc="10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F59F43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F59F43"/>
                </a:solidFill>
                <a:latin typeface="Gotham-Medium"/>
                <a:cs typeface="Gotham-Medium"/>
              </a:rPr>
              <a:t>play!</a:t>
            </a:r>
            <a:endParaRPr sz="1400" dirty="0">
              <a:latin typeface="Gotham-Medium"/>
              <a:cs typeface="Gotham-Medium"/>
            </a:endParaRPr>
          </a:p>
          <a:p>
            <a:pPr marL="138430" indent="-126364">
              <a:lnSpc>
                <a:spcPct val="100000"/>
              </a:lnSpc>
              <a:spcBef>
                <a:spcPts val="20"/>
              </a:spcBef>
              <a:buChar char="-"/>
              <a:tabLst>
                <a:tab pos="139065" algn="l"/>
              </a:tabLst>
            </a:pPr>
            <a:r>
              <a:rPr sz="1400" spc="-10" dirty="0">
                <a:solidFill>
                  <a:srgbClr val="F59F43"/>
                </a:solidFill>
                <a:latin typeface="Gotham-Medium"/>
                <a:cs typeface="Gotham-Medium"/>
              </a:rPr>
              <a:t>Craft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F59F43"/>
                </a:solidFill>
                <a:latin typeface="Gotham-Medium"/>
                <a:cs typeface="Gotham-Medium"/>
              </a:rPr>
              <a:t>this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15" dirty="0">
                <a:solidFill>
                  <a:srgbClr val="F59F43"/>
                </a:solidFill>
                <a:latin typeface="Gotham-Medium"/>
                <a:cs typeface="Gotham-Medium"/>
              </a:rPr>
              <a:t>step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F59F43"/>
                </a:solidFill>
                <a:latin typeface="Gotham-Medium"/>
                <a:cs typeface="Gotham-Medium"/>
              </a:rPr>
              <a:t>in</a:t>
            </a:r>
            <a:r>
              <a:rPr sz="1400" spc="10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F59F43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lang="fi-FI" sz="1400" i="1" spc="-10" dirty="0">
                <a:solidFill>
                  <a:srgbClr val="F59F43"/>
                </a:solidFill>
                <a:latin typeface="Gotham-Medium"/>
                <a:cs typeface="Gotham-Medium"/>
              </a:rPr>
              <a:t>E</a:t>
            </a:r>
            <a:r>
              <a:rPr sz="1400" i="1" spc="-10" dirty="0">
                <a:solidFill>
                  <a:srgbClr val="F59F43"/>
                </a:solidFill>
                <a:latin typeface="Gotham-MediumItalic"/>
                <a:cs typeface="Gotham-MediumItalic"/>
              </a:rPr>
              <a:t>vent</a:t>
            </a:r>
            <a:r>
              <a:rPr sz="1400" i="1" spc="5" dirty="0">
                <a:solidFill>
                  <a:srgbClr val="F59F43"/>
                </a:solidFill>
                <a:latin typeface="Gotham-MediumItalic"/>
                <a:cs typeface="Gotham-MediumItalic"/>
              </a:rPr>
              <a:t> </a:t>
            </a:r>
            <a:r>
              <a:rPr sz="1400" i="1" dirty="0">
                <a:solidFill>
                  <a:srgbClr val="F59F43"/>
                </a:solidFill>
                <a:latin typeface="Gotham-MediumItalic"/>
                <a:cs typeface="Gotham-MediumItalic"/>
              </a:rPr>
              <a:t>Plan</a:t>
            </a:r>
            <a:r>
              <a:rPr sz="1400" i="1" spc="10" dirty="0">
                <a:solidFill>
                  <a:srgbClr val="F59F43"/>
                </a:solidFill>
                <a:latin typeface="Gotham-MediumItalic"/>
                <a:cs typeface="Gotham-MediumItalic"/>
              </a:rPr>
              <a:t> </a:t>
            </a:r>
            <a:r>
              <a:rPr sz="1400" i="1" spc="-5" dirty="0">
                <a:solidFill>
                  <a:srgbClr val="F59F43"/>
                </a:solidFill>
                <a:latin typeface="Gotham-MediumItalic"/>
                <a:cs typeface="Gotham-MediumItalic"/>
              </a:rPr>
              <a:t>Draft</a:t>
            </a:r>
            <a:r>
              <a:rPr sz="1400" i="1" spc="5" dirty="0">
                <a:solidFill>
                  <a:srgbClr val="F59F43"/>
                </a:solidFill>
                <a:latin typeface="Gotham-MediumItalic"/>
                <a:cs typeface="Gotham-MediumItalic"/>
              </a:rPr>
              <a:t> </a:t>
            </a:r>
            <a:r>
              <a:rPr sz="1400" spc="-10" dirty="0">
                <a:solidFill>
                  <a:srgbClr val="F59F43"/>
                </a:solidFill>
                <a:latin typeface="Gotham-Medium"/>
                <a:cs typeface="Gotham-Medium"/>
              </a:rPr>
              <a:t>-template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F59F43"/>
                </a:solidFill>
                <a:latin typeface="Gotham-Medium"/>
                <a:cs typeface="Gotham-Medium"/>
              </a:rPr>
              <a:t>at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F59F43"/>
                </a:solidFill>
                <a:latin typeface="Gotham-Medium"/>
                <a:cs typeface="Gotham-Medium"/>
              </a:rPr>
              <a:t>the</a:t>
            </a:r>
            <a:r>
              <a:rPr sz="1400" spc="10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F59F43"/>
                </a:solidFill>
                <a:latin typeface="Gotham-Medium"/>
                <a:cs typeface="Gotham-Medium"/>
              </a:rPr>
              <a:t>end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F59F43"/>
                </a:solidFill>
                <a:latin typeface="Gotham-Medium"/>
                <a:cs typeface="Gotham-Medium"/>
              </a:rPr>
              <a:t>of</a:t>
            </a:r>
            <a:r>
              <a:rPr sz="1400" spc="5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F59F43"/>
                </a:solidFill>
                <a:latin typeface="Gotham-Medium"/>
                <a:cs typeface="Gotham-Medium"/>
              </a:rPr>
              <a:t>the</a:t>
            </a:r>
            <a:r>
              <a:rPr sz="1400" spc="10" dirty="0">
                <a:solidFill>
                  <a:srgbClr val="F59F43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F59F43"/>
                </a:solidFill>
                <a:latin typeface="Gotham-Medium"/>
                <a:cs typeface="Gotham-Medium"/>
              </a:rPr>
              <a:t>workbook</a:t>
            </a:r>
            <a:endParaRPr sz="1400" dirty="0">
              <a:latin typeface="Gotham-Medium"/>
              <a:cs typeface="Gotham-Medium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08108" y="6216995"/>
            <a:ext cx="832485" cy="212090"/>
          </a:xfrm>
          <a:custGeom>
            <a:avLst/>
            <a:gdLst/>
            <a:ahLst/>
            <a:cxnLst/>
            <a:rect l="l" t="t" r="r" b="b"/>
            <a:pathLst>
              <a:path w="832485" h="212089">
                <a:moveTo>
                  <a:pt x="737349" y="0"/>
                </a:moveTo>
                <a:lnTo>
                  <a:pt x="0" y="0"/>
                </a:lnTo>
                <a:lnTo>
                  <a:pt x="0" y="211645"/>
                </a:lnTo>
                <a:lnTo>
                  <a:pt x="737349" y="211645"/>
                </a:lnTo>
                <a:lnTo>
                  <a:pt x="774262" y="204191"/>
                </a:lnTo>
                <a:lnTo>
                  <a:pt x="804405" y="183864"/>
                </a:lnTo>
                <a:lnTo>
                  <a:pt x="824728" y="153716"/>
                </a:lnTo>
                <a:lnTo>
                  <a:pt x="832180" y="116801"/>
                </a:lnTo>
                <a:lnTo>
                  <a:pt x="832180" y="94843"/>
                </a:lnTo>
                <a:lnTo>
                  <a:pt x="824728" y="57923"/>
                </a:lnTo>
                <a:lnTo>
                  <a:pt x="804405" y="27776"/>
                </a:lnTo>
                <a:lnTo>
                  <a:pt x="774262" y="7452"/>
                </a:lnTo>
                <a:lnTo>
                  <a:pt x="7373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47660" y="6235303"/>
            <a:ext cx="70802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1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950" spc="-7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950" spc="-10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I</a:t>
            </a:r>
            <a:r>
              <a:rPr sz="950" spc="-9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O</a:t>
            </a:r>
            <a:r>
              <a:rPr sz="950" spc="-8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N</a:t>
            </a:r>
            <a:r>
              <a:rPr sz="950" spc="-7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:</a:t>
            </a:r>
            <a:endParaRPr sz="950">
              <a:latin typeface="Gotham Bold"/>
              <a:cs typeface="Gotham Bold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236699" y="31340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E58E34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064597" y="31340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E58E34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720394" y="31340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E58E34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892495" y="31340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E58E34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548359" y="31340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E58E34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650648" y="31340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E58E34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478546" y="31340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E58E34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9134343" y="31340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E58E34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306444" y="31340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E58E34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962308" y="31340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E58E34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E58E34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814869" y="1894427"/>
            <a:ext cx="4044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FFFFFF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FFFFFF"/>
                </a:solidFill>
                <a:latin typeface="Gotham Bold"/>
                <a:cs typeface="Gotham Bold"/>
              </a:rPr>
              <a:t>1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040844" y="1894427"/>
            <a:ext cx="4248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FFFFFF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FFFFFF"/>
                </a:solidFill>
                <a:latin typeface="Gotham Bold"/>
                <a:cs typeface="Gotham Bold"/>
              </a:rPr>
              <a:t>2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291929" y="1894427"/>
            <a:ext cx="4248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FFFFFF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FFFFFF"/>
                </a:solidFill>
                <a:latin typeface="Gotham Bold"/>
                <a:cs typeface="Gotham Bold"/>
              </a:rPr>
              <a:t>3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307358" y="1481820"/>
            <a:ext cx="62357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80010" marR="5080" indent="-67945">
              <a:lnSpc>
                <a:spcPct val="102600"/>
              </a:lnSpc>
              <a:spcBef>
                <a:spcPts val="80"/>
              </a:spcBef>
            </a:pPr>
            <a:r>
              <a:rPr sz="650" spc="10" dirty="0">
                <a:solidFill>
                  <a:srgbClr val="FFFFFF"/>
                </a:solidFill>
                <a:latin typeface="Gotham Bold"/>
                <a:cs typeface="Gotham Bold"/>
              </a:rPr>
              <a:t>EVENT</a:t>
            </a:r>
            <a:r>
              <a:rPr sz="650" spc="-4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NAME </a:t>
            </a:r>
            <a:r>
              <a:rPr sz="650" spc="-18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0" dirty="0">
                <a:solidFill>
                  <a:srgbClr val="FFFFFF"/>
                </a:solidFill>
                <a:latin typeface="Gotham Bold"/>
                <a:cs typeface="Gotham Bold"/>
              </a:rPr>
              <a:t>AND</a:t>
            </a:r>
            <a:r>
              <a:rPr sz="650" spc="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TYPE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175124" y="1481820"/>
            <a:ext cx="50673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88265">
              <a:lnSpc>
                <a:spcPct val="102600"/>
              </a:lnSpc>
              <a:spcBef>
                <a:spcPts val="80"/>
              </a:spcBef>
            </a:pP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EVENT </a:t>
            </a:r>
            <a:r>
              <a:rPr sz="650" spc="2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DUR</a:t>
            </a:r>
            <a:r>
              <a:rPr sz="650" spc="-4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TION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997569" y="1481820"/>
            <a:ext cx="50038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4610" marR="5080" indent="-42545">
              <a:lnSpc>
                <a:spcPct val="102600"/>
              </a:lnSpc>
              <a:spcBef>
                <a:spcPts val="80"/>
              </a:spcBef>
            </a:pPr>
            <a:r>
              <a:rPr sz="6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UDIENCE  PROFILE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727301" y="1469108"/>
            <a:ext cx="666115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84455">
              <a:lnSpc>
                <a:spcPct val="102600"/>
              </a:lnSpc>
              <a:spcBef>
                <a:spcPts val="80"/>
              </a:spcBef>
            </a:pPr>
            <a:r>
              <a:rPr sz="650" spc="10" dirty="0">
                <a:solidFill>
                  <a:srgbClr val="FFFFFF"/>
                </a:solidFill>
                <a:latin typeface="Gotham Bold"/>
                <a:cs typeface="Gotham Bold"/>
              </a:rPr>
              <a:t>AUDIENCE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-15" dirty="0">
                <a:solidFill>
                  <a:srgbClr val="FFFFFF"/>
                </a:solidFill>
                <a:latin typeface="Gotham Bold"/>
                <a:cs typeface="Gotham Bold"/>
              </a:rPr>
              <a:t>EXPEC</a:t>
            </a:r>
            <a:r>
              <a:rPr sz="650" spc="-75" dirty="0">
                <a:solidFill>
                  <a:srgbClr val="FFFFFF"/>
                </a:solidFill>
                <a:latin typeface="Gotham Bold"/>
                <a:cs typeface="Gotham Bold"/>
              </a:rPr>
              <a:t>TA</a:t>
            </a:r>
            <a:r>
              <a:rPr sz="650" spc="-15" dirty="0">
                <a:solidFill>
                  <a:srgbClr val="FFFFFF"/>
                </a:solidFill>
                <a:latin typeface="Gotham Bold"/>
                <a:cs typeface="Gotham Bold"/>
              </a:rPr>
              <a:t>TIONS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625758" y="1481820"/>
            <a:ext cx="50038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6670" marR="5080" indent="-14604">
              <a:lnSpc>
                <a:spcPct val="102600"/>
              </a:lnSpc>
              <a:spcBef>
                <a:spcPts val="80"/>
              </a:spcBef>
            </a:pPr>
            <a:r>
              <a:rPr sz="6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UDIENCE  FEELINGS</a:t>
            </a:r>
            <a:endParaRPr sz="650">
              <a:latin typeface="Gotham Bold"/>
              <a:cs typeface="Gotham 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74004" y="0"/>
            <a:ext cx="5618480" cy="6201410"/>
          </a:xfrm>
          <a:custGeom>
            <a:avLst/>
            <a:gdLst/>
            <a:ahLst/>
            <a:cxnLst/>
            <a:rect l="l" t="t" r="r" b="b"/>
            <a:pathLst>
              <a:path w="5618480" h="6201410">
                <a:moveTo>
                  <a:pt x="45794" y="0"/>
                </a:moveTo>
                <a:lnTo>
                  <a:pt x="40339" y="43434"/>
                </a:lnTo>
                <a:lnTo>
                  <a:pt x="34831" y="90568"/>
                </a:lnTo>
                <a:lnTo>
                  <a:pt x="29719" y="137823"/>
                </a:lnTo>
                <a:lnTo>
                  <a:pt x="25007" y="185197"/>
                </a:lnTo>
                <a:lnTo>
                  <a:pt x="20696" y="232689"/>
                </a:lnTo>
                <a:lnTo>
                  <a:pt x="16787" y="280296"/>
                </a:lnTo>
                <a:lnTo>
                  <a:pt x="13282" y="328017"/>
                </a:lnTo>
                <a:lnTo>
                  <a:pt x="10183" y="375851"/>
                </a:lnTo>
                <a:lnTo>
                  <a:pt x="7491" y="423795"/>
                </a:lnTo>
                <a:lnTo>
                  <a:pt x="5209" y="471848"/>
                </a:lnTo>
                <a:lnTo>
                  <a:pt x="3338" y="520008"/>
                </a:lnTo>
                <a:lnTo>
                  <a:pt x="1880" y="568274"/>
                </a:lnTo>
                <a:lnTo>
                  <a:pt x="837" y="616643"/>
                </a:lnTo>
                <a:lnTo>
                  <a:pt x="209" y="665114"/>
                </a:lnTo>
                <a:lnTo>
                  <a:pt x="0" y="713685"/>
                </a:lnTo>
                <a:lnTo>
                  <a:pt x="209" y="762257"/>
                </a:lnTo>
                <a:lnTo>
                  <a:pt x="837" y="810728"/>
                </a:lnTo>
                <a:lnTo>
                  <a:pt x="1880" y="859097"/>
                </a:lnTo>
                <a:lnTo>
                  <a:pt x="3338" y="907363"/>
                </a:lnTo>
                <a:lnTo>
                  <a:pt x="5209" y="955524"/>
                </a:lnTo>
                <a:lnTo>
                  <a:pt x="7491" y="1003577"/>
                </a:lnTo>
                <a:lnTo>
                  <a:pt x="10183" y="1051522"/>
                </a:lnTo>
                <a:lnTo>
                  <a:pt x="13282" y="1099355"/>
                </a:lnTo>
                <a:lnTo>
                  <a:pt x="16787" y="1147077"/>
                </a:lnTo>
                <a:lnTo>
                  <a:pt x="20696" y="1194685"/>
                </a:lnTo>
                <a:lnTo>
                  <a:pt x="25007" y="1242177"/>
                </a:lnTo>
                <a:lnTo>
                  <a:pt x="29719" y="1289551"/>
                </a:lnTo>
                <a:lnTo>
                  <a:pt x="34831" y="1336806"/>
                </a:lnTo>
                <a:lnTo>
                  <a:pt x="40339" y="1383941"/>
                </a:lnTo>
                <a:lnTo>
                  <a:pt x="46243" y="1430952"/>
                </a:lnTo>
                <a:lnTo>
                  <a:pt x="52541" y="1477840"/>
                </a:lnTo>
                <a:lnTo>
                  <a:pt x="59231" y="1524601"/>
                </a:lnTo>
                <a:lnTo>
                  <a:pt x="66312" y="1571234"/>
                </a:lnTo>
                <a:lnTo>
                  <a:pt x="73781" y="1617738"/>
                </a:lnTo>
                <a:lnTo>
                  <a:pt x="81637" y="1664111"/>
                </a:lnTo>
                <a:lnTo>
                  <a:pt x="89879" y="1710350"/>
                </a:lnTo>
                <a:lnTo>
                  <a:pt x="98503" y="1756455"/>
                </a:lnTo>
                <a:lnTo>
                  <a:pt x="107510" y="1802423"/>
                </a:lnTo>
                <a:lnTo>
                  <a:pt x="116897" y="1848253"/>
                </a:lnTo>
                <a:lnTo>
                  <a:pt x="126662" y="1893943"/>
                </a:lnTo>
                <a:lnTo>
                  <a:pt x="136804" y="1939492"/>
                </a:lnTo>
                <a:lnTo>
                  <a:pt x="147321" y="1984897"/>
                </a:lnTo>
                <a:lnTo>
                  <a:pt x="158211" y="2030157"/>
                </a:lnTo>
                <a:lnTo>
                  <a:pt x="169473" y="2075270"/>
                </a:lnTo>
                <a:lnTo>
                  <a:pt x="181104" y="2120235"/>
                </a:lnTo>
                <a:lnTo>
                  <a:pt x="193103" y="2165049"/>
                </a:lnTo>
                <a:lnTo>
                  <a:pt x="205469" y="2209711"/>
                </a:lnTo>
                <a:lnTo>
                  <a:pt x="218199" y="2254220"/>
                </a:lnTo>
                <a:lnTo>
                  <a:pt x="231293" y="2298573"/>
                </a:lnTo>
                <a:lnTo>
                  <a:pt x="244747" y="2342768"/>
                </a:lnTo>
                <a:lnTo>
                  <a:pt x="258561" y="2386805"/>
                </a:lnTo>
                <a:lnTo>
                  <a:pt x="272733" y="2430682"/>
                </a:lnTo>
                <a:lnTo>
                  <a:pt x="287260" y="2474395"/>
                </a:lnTo>
                <a:lnTo>
                  <a:pt x="302142" y="2517945"/>
                </a:lnTo>
                <a:lnTo>
                  <a:pt x="317376" y="2561329"/>
                </a:lnTo>
                <a:lnTo>
                  <a:pt x="332962" y="2604545"/>
                </a:lnTo>
                <a:lnTo>
                  <a:pt x="348896" y="2647592"/>
                </a:lnTo>
                <a:lnTo>
                  <a:pt x="365178" y="2690468"/>
                </a:lnTo>
                <a:lnTo>
                  <a:pt x="381806" y="2733172"/>
                </a:lnTo>
                <a:lnTo>
                  <a:pt x="398777" y="2775700"/>
                </a:lnTo>
                <a:lnTo>
                  <a:pt x="416091" y="2818053"/>
                </a:lnTo>
                <a:lnTo>
                  <a:pt x="433745" y="2860227"/>
                </a:lnTo>
                <a:lnTo>
                  <a:pt x="451739" y="2902222"/>
                </a:lnTo>
                <a:lnTo>
                  <a:pt x="470069" y="2944036"/>
                </a:lnTo>
                <a:lnTo>
                  <a:pt x="488734" y="2985666"/>
                </a:lnTo>
                <a:lnTo>
                  <a:pt x="507734" y="3027112"/>
                </a:lnTo>
                <a:lnTo>
                  <a:pt x="527065" y="3068371"/>
                </a:lnTo>
                <a:lnTo>
                  <a:pt x="546726" y="3109441"/>
                </a:lnTo>
                <a:lnTo>
                  <a:pt x="566716" y="3150322"/>
                </a:lnTo>
                <a:lnTo>
                  <a:pt x="587033" y="3191011"/>
                </a:lnTo>
                <a:lnTo>
                  <a:pt x="607675" y="3231506"/>
                </a:lnTo>
                <a:lnTo>
                  <a:pt x="628640" y="3271806"/>
                </a:lnTo>
                <a:lnTo>
                  <a:pt x="649926" y="3311910"/>
                </a:lnTo>
                <a:lnTo>
                  <a:pt x="671533" y="3351814"/>
                </a:lnTo>
                <a:lnTo>
                  <a:pt x="693458" y="3391518"/>
                </a:lnTo>
                <a:lnTo>
                  <a:pt x="715699" y="3431020"/>
                </a:lnTo>
                <a:lnTo>
                  <a:pt x="738255" y="3470319"/>
                </a:lnTo>
                <a:lnTo>
                  <a:pt x="761124" y="3509411"/>
                </a:lnTo>
                <a:lnTo>
                  <a:pt x="784304" y="3548297"/>
                </a:lnTo>
                <a:lnTo>
                  <a:pt x="807794" y="3586973"/>
                </a:lnTo>
                <a:lnTo>
                  <a:pt x="831592" y="3625438"/>
                </a:lnTo>
                <a:lnTo>
                  <a:pt x="855695" y="3663691"/>
                </a:lnTo>
                <a:lnTo>
                  <a:pt x="880104" y="3701730"/>
                </a:lnTo>
                <a:lnTo>
                  <a:pt x="904815" y="3739553"/>
                </a:lnTo>
                <a:lnTo>
                  <a:pt x="929827" y="3777158"/>
                </a:lnTo>
                <a:lnTo>
                  <a:pt x="955138" y="3814544"/>
                </a:lnTo>
                <a:lnTo>
                  <a:pt x="980746" y="3851708"/>
                </a:lnTo>
                <a:lnTo>
                  <a:pt x="1006651" y="3888650"/>
                </a:lnTo>
                <a:lnTo>
                  <a:pt x="1032850" y="3925367"/>
                </a:lnTo>
                <a:lnTo>
                  <a:pt x="1059341" y="3961858"/>
                </a:lnTo>
                <a:lnTo>
                  <a:pt x="1086122" y="3998121"/>
                </a:lnTo>
                <a:lnTo>
                  <a:pt x="1113193" y="4034154"/>
                </a:lnTo>
                <a:lnTo>
                  <a:pt x="1140551" y="4069955"/>
                </a:lnTo>
                <a:lnTo>
                  <a:pt x="1168194" y="4105524"/>
                </a:lnTo>
                <a:lnTo>
                  <a:pt x="1196121" y="4140857"/>
                </a:lnTo>
                <a:lnTo>
                  <a:pt x="1224330" y="4175954"/>
                </a:lnTo>
                <a:lnTo>
                  <a:pt x="1252819" y="4210812"/>
                </a:lnTo>
                <a:lnTo>
                  <a:pt x="1281587" y="4245430"/>
                </a:lnTo>
                <a:lnTo>
                  <a:pt x="1310632" y="4279806"/>
                </a:lnTo>
                <a:lnTo>
                  <a:pt x="1339953" y="4313939"/>
                </a:lnTo>
                <a:lnTo>
                  <a:pt x="1369546" y="4347826"/>
                </a:lnTo>
                <a:lnTo>
                  <a:pt x="1399411" y="4381467"/>
                </a:lnTo>
                <a:lnTo>
                  <a:pt x="1429547" y="4414858"/>
                </a:lnTo>
                <a:lnTo>
                  <a:pt x="1459950" y="4447999"/>
                </a:lnTo>
                <a:lnTo>
                  <a:pt x="1490621" y="4480888"/>
                </a:lnTo>
                <a:lnTo>
                  <a:pt x="1521556" y="4513523"/>
                </a:lnTo>
                <a:lnTo>
                  <a:pt x="1552754" y="4545902"/>
                </a:lnTo>
                <a:lnTo>
                  <a:pt x="1584213" y="4578024"/>
                </a:lnTo>
                <a:lnTo>
                  <a:pt x="1615933" y="4609886"/>
                </a:lnTo>
                <a:lnTo>
                  <a:pt x="1647910" y="4641488"/>
                </a:lnTo>
                <a:lnTo>
                  <a:pt x="1680144" y="4672827"/>
                </a:lnTo>
                <a:lnTo>
                  <a:pt x="1712632" y="4703902"/>
                </a:lnTo>
                <a:lnTo>
                  <a:pt x="1745372" y="4734711"/>
                </a:lnTo>
                <a:lnTo>
                  <a:pt x="1778364" y="4765251"/>
                </a:lnTo>
                <a:lnTo>
                  <a:pt x="1811606" y="4795523"/>
                </a:lnTo>
                <a:lnTo>
                  <a:pt x="1845095" y="4825523"/>
                </a:lnTo>
                <a:lnTo>
                  <a:pt x="1878830" y="4855250"/>
                </a:lnTo>
                <a:lnTo>
                  <a:pt x="1912809" y="4884703"/>
                </a:lnTo>
                <a:lnTo>
                  <a:pt x="1947031" y="4913879"/>
                </a:lnTo>
                <a:lnTo>
                  <a:pt x="1981493" y="4942777"/>
                </a:lnTo>
                <a:lnTo>
                  <a:pt x="2016194" y="4971395"/>
                </a:lnTo>
                <a:lnTo>
                  <a:pt x="2051133" y="4999732"/>
                </a:lnTo>
                <a:lnTo>
                  <a:pt x="2086308" y="5027785"/>
                </a:lnTo>
                <a:lnTo>
                  <a:pt x="2121716" y="5055553"/>
                </a:lnTo>
                <a:lnTo>
                  <a:pt x="2157356" y="5083034"/>
                </a:lnTo>
                <a:lnTo>
                  <a:pt x="2193227" y="5110227"/>
                </a:lnTo>
                <a:lnTo>
                  <a:pt x="2229327" y="5137130"/>
                </a:lnTo>
                <a:lnTo>
                  <a:pt x="2265654" y="5163740"/>
                </a:lnTo>
                <a:lnTo>
                  <a:pt x="2302206" y="5190057"/>
                </a:lnTo>
                <a:lnTo>
                  <a:pt x="2338981" y="5216079"/>
                </a:lnTo>
                <a:lnTo>
                  <a:pt x="2375979" y="5241803"/>
                </a:lnTo>
                <a:lnTo>
                  <a:pt x="2413196" y="5267229"/>
                </a:lnTo>
                <a:lnTo>
                  <a:pt x="2450632" y="5292353"/>
                </a:lnTo>
                <a:lnTo>
                  <a:pt x="2488285" y="5317176"/>
                </a:lnTo>
                <a:lnTo>
                  <a:pt x="2526153" y="5341694"/>
                </a:lnTo>
                <a:lnTo>
                  <a:pt x="2564234" y="5365907"/>
                </a:lnTo>
                <a:lnTo>
                  <a:pt x="2602526" y="5389812"/>
                </a:lnTo>
                <a:lnTo>
                  <a:pt x="2641028" y="5413408"/>
                </a:lnTo>
                <a:lnTo>
                  <a:pt x="2679739" y="5436693"/>
                </a:lnTo>
                <a:lnTo>
                  <a:pt x="2718655" y="5459665"/>
                </a:lnTo>
                <a:lnTo>
                  <a:pt x="2757777" y="5482323"/>
                </a:lnTo>
                <a:lnTo>
                  <a:pt x="2797101" y="5504665"/>
                </a:lnTo>
                <a:lnTo>
                  <a:pt x="2836626" y="5526688"/>
                </a:lnTo>
                <a:lnTo>
                  <a:pt x="2876351" y="5548393"/>
                </a:lnTo>
                <a:lnTo>
                  <a:pt x="2916274" y="5569775"/>
                </a:lnTo>
                <a:lnTo>
                  <a:pt x="2956393" y="5590835"/>
                </a:lnTo>
                <a:lnTo>
                  <a:pt x="2996706" y="5611570"/>
                </a:lnTo>
                <a:lnTo>
                  <a:pt x="3037212" y="5631978"/>
                </a:lnTo>
                <a:lnTo>
                  <a:pt x="3077909" y="5652059"/>
                </a:lnTo>
                <a:lnTo>
                  <a:pt x="3118795" y="5671809"/>
                </a:lnTo>
                <a:lnTo>
                  <a:pt x="3159868" y="5691227"/>
                </a:lnTo>
                <a:lnTo>
                  <a:pt x="3201127" y="5710312"/>
                </a:lnTo>
                <a:lnTo>
                  <a:pt x="3242570" y="5729062"/>
                </a:lnTo>
                <a:lnTo>
                  <a:pt x="3284195" y="5747475"/>
                </a:lnTo>
                <a:lnTo>
                  <a:pt x="3326001" y="5765550"/>
                </a:lnTo>
                <a:lnTo>
                  <a:pt x="3410148" y="5800676"/>
                </a:lnTo>
                <a:lnTo>
                  <a:pt x="3494996" y="5834426"/>
                </a:lnTo>
                <a:lnTo>
                  <a:pt x="3580533" y="5866788"/>
                </a:lnTo>
                <a:lnTo>
                  <a:pt x="3666743" y="5897747"/>
                </a:lnTo>
                <a:lnTo>
                  <a:pt x="3753614" y="5927289"/>
                </a:lnTo>
                <a:lnTo>
                  <a:pt x="3841131" y="5955401"/>
                </a:lnTo>
                <a:lnTo>
                  <a:pt x="3929281" y="5982069"/>
                </a:lnTo>
                <a:lnTo>
                  <a:pt x="4018051" y="6007278"/>
                </a:lnTo>
                <a:lnTo>
                  <a:pt x="4107426" y="6031015"/>
                </a:lnTo>
                <a:lnTo>
                  <a:pt x="4197392" y="6053267"/>
                </a:lnTo>
                <a:lnTo>
                  <a:pt x="4287936" y="6074019"/>
                </a:lnTo>
                <a:lnTo>
                  <a:pt x="4379044" y="6093257"/>
                </a:lnTo>
                <a:lnTo>
                  <a:pt x="4470703" y="6110969"/>
                </a:lnTo>
                <a:lnTo>
                  <a:pt x="4562898" y="6127139"/>
                </a:lnTo>
                <a:lnTo>
                  <a:pt x="4655615" y="6141754"/>
                </a:lnTo>
                <a:lnTo>
                  <a:pt x="4748842" y="6154801"/>
                </a:lnTo>
                <a:lnTo>
                  <a:pt x="4842564" y="6166265"/>
                </a:lnTo>
                <a:lnTo>
                  <a:pt x="4936768" y="6176133"/>
                </a:lnTo>
                <a:lnTo>
                  <a:pt x="5031439" y="6184391"/>
                </a:lnTo>
                <a:lnTo>
                  <a:pt x="5126564" y="6191024"/>
                </a:lnTo>
                <a:lnTo>
                  <a:pt x="5222130" y="6196020"/>
                </a:lnTo>
                <a:lnTo>
                  <a:pt x="5318122" y="6199364"/>
                </a:lnTo>
                <a:lnTo>
                  <a:pt x="5366273" y="6200413"/>
                </a:lnTo>
                <a:lnTo>
                  <a:pt x="5414526" y="6201043"/>
                </a:lnTo>
                <a:lnTo>
                  <a:pt x="5462879" y="6201253"/>
                </a:lnTo>
                <a:lnTo>
                  <a:pt x="5559485" y="6200413"/>
                </a:lnTo>
                <a:lnTo>
                  <a:pt x="5617998" y="6199048"/>
                </a:lnTo>
                <a:lnTo>
                  <a:pt x="45794" y="0"/>
                </a:lnTo>
                <a:close/>
              </a:path>
            </a:pathLst>
          </a:custGeom>
          <a:solidFill>
            <a:srgbClr val="205DA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9001238" y="6863536"/>
            <a:ext cx="920115" cy="239395"/>
            <a:chOff x="9001238" y="6863536"/>
            <a:chExt cx="920115" cy="2393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1238" y="6868966"/>
              <a:ext cx="352342" cy="9353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9380525" y="6863536"/>
              <a:ext cx="540385" cy="121285"/>
            </a:xfrm>
            <a:custGeom>
              <a:avLst/>
              <a:gdLst/>
              <a:ahLst/>
              <a:cxnLst/>
              <a:rect l="l" t="t" r="r" b="b"/>
              <a:pathLst>
                <a:path w="540384" h="121284">
                  <a:moveTo>
                    <a:pt x="75933" y="62318"/>
                  </a:moveTo>
                  <a:lnTo>
                    <a:pt x="49809" y="26428"/>
                  </a:lnTo>
                  <a:lnTo>
                    <a:pt x="49809" y="52819"/>
                  </a:lnTo>
                  <a:lnTo>
                    <a:pt x="49809" y="73990"/>
                  </a:lnTo>
                  <a:lnTo>
                    <a:pt x="45453" y="80505"/>
                  </a:lnTo>
                  <a:lnTo>
                    <a:pt x="29946" y="80505"/>
                  </a:lnTo>
                  <a:lnTo>
                    <a:pt x="24765" y="73444"/>
                  </a:lnTo>
                  <a:lnTo>
                    <a:pt x="24765" y="53492"/>
                  </a:lnTo>
                  <a:lnTo>
                    <a:pt x="29946" y="46164"/>
                  </a:lnTo>
                  <a:lnTo>
                    <a:pt x="45453" y="46164"/>
                  </a:lnTo>
                  <a:lnTo>
                    <a:pt x="49809" y="52819"/>
                  </a:lnTo>
                  <a:lnTo>
                    <a:pt x="49809" y="26428"/>
                  </a:lnTo>
                  <a:lnTo>
                    <a:pt x="46545" y="25666"/>
                  </a:lnTo>
                  <a:lnTo>
                    <a:pt x="37020" y="25666"/>
                  </a:lnTo>
                  <a:lnTo>
                    <a:pt x="29946" y="29464"/>
                  </a:lnTo>
                  <a:lnTo>
                    <a:pt x="24904" y="35979"/>
                  </a:lnTo>
                  <a:lnTo>
                    <a:pt x="24498" y="35979"/>
                  </a:lnTo>
                  <a:lnTo>
                    <a:pt x="24498" y="27838"/>
                  </a:lnTo>
                  <a:lnTo>
                    <a:pt x="0" y="27838"/>
                  </a:lnTo>
                  <a:lnTo>
                    <a:pt x="0" y="120015"/>
                  </a:lnTo>
                  <a:lnTo>
                    <a:pt x="25717" y="120015"/>
                  </a:lnTo>
                  <a:lnTo>
                    <a:pt x="25717" y="90551"/>
                  </a:lnTo>
                  <a:lnTo>
                    <a:pt x="26123" y="90551"/>
                  </a:lnTo>
                  <a:lnTo>
                    <a:pt x="30759" y="96253"/>
                  </a:lnTo>
                  <a:lnTo>
                    <a:pt x="37147" y="99377"/>
                  </a:lnTo>
                  <a:lnTo>
                    <a:pt x="45453" y="99377"/>
                  </a:lnTo>
                  <a:lnTo>
                    <a:pt x="73761" y="77673"/>
                  </a:lnTo>
                  <a:lnTo>
                    <a:pt x="75933" y="62318"/>
                  </a:lnTo>
                  <a:close/>
                </a:path>
                <a:path w="540384" h="121284">
                  <a:moveTo>
                    <a:pt x="108724" y="0"/>
                  </a:moveTo>
                  <a:lnTo>
                    <a:pt x="82334" y="0"/>
                  </a:lnTo>
                  <a:lnTo>
                    <a:pt x="82334" y="97053"/>
                  </a:lnTo>
                  <a:lnTo>
                    <a:pt x="108724" y="97053"/>
                  </a:lnTo>
                  <a:lnTo>
                    <a:pt x="108724" y="0"/>
                  </a:lnTo>
                  <a:close/>
                </a:path>
                <a:path w="540384" h="121284">
                  <a:moveTo>
                    <a:pt x="186842" y="95986"/>
                  </a:moveTo>
                  <a:lnTo>
                    <a:pt x="184670" y="94627"/>
                  </a:lnTo>
                  <a:lnTo>
                    <a:pt x="184264" y="91503"/>
                  </a:lnTo>
                  <a:lnTo>
                    <a:pt x="184264" y="89471"/>
                  </a:lnTo>
                  <a:lnTo>
                    <a:pt x="184264" y="83629"/>
                  </a:lnTo>
                  <a:lnTo>
                    <a:pt x="184264" y="65849"/>
                  </a:lnTo>
                  <a:lnTo>
                    <a:pt x="184264" y="42367"/>
                  </a:lnTo>
                  <a:lnTo>
                    <a:pt x="184264" y="41821"/>
                  </a:lnTo>
                  <a:lnTo>
                    <a:pt x="180721" y="34772"/>
                  </a:lnTo>
                  <a:lnTo>
                    <a:pt x="168198" y="27025"/>
                  </a:lnTo>
                  <a:lnTo>
                    <a:pt x="161404" y="25666"/>
                  </a:lnTo>
                  <a:lnTo>
                    <a:pt x="159359" y="25666"/>
                  </a:lnTo>
                  <a:lnTo>
                    <a:pt x="159359" y="65849"/>
                  </a:lnTo>
                  <a:lnTo>
                    <a:pt x="159359" y="80238"/>
                  </a:lnTo>
                  <a:lnTo>
                    <a:pt x="153644" y="83629"/>
                  </a:lnTo>
                  <a:lnTo>
                    <a:pt x="143433" y="83629"/>
                  </a:lnTo>
                  <a:lnTo>
                    <a:pt x="139623" y="81597"/>
                  </a:lnTo>
                  <a:lnTo>
                    <a:pt x="139623" y="72910"/>
                  </a:lnTo>
                  <a:lnTo>
                    <a:pt x="141935" y="70739"/>
                  </a:lnTo>
                  <a:lnTo>
                    <a:pt x="153771" y="68160"/>
                  </a:lnTo>
                  <a:lnTo>
                    <a:pt x="156908" y="67068"/>
                  </a:lnTo>
                  <a:lnTo>
                    <a:pt x="159359" y="65849"/>
                  </a:lnTo>
                  <a:lnTo>
                    <a:pt x="159359" y="25666"/>
                  </a:lnTo>
                  <a:lnTo>
                    <a:pt x="150787" y="25666"/>
                  </a:lnTo>
                  <a:lnTo>
                    <a:pt x="136525" y="27635"/>
                  </a:lnTo>
                  <a:lnTo>
                    <a:pt x="126352" y="33007"/>
                  </a:lnTo>
                  <a:lnTo>
                    <a:pt x="120154" y="40957"/>
                  </a:lnTo>
                  <a:lnTo>
                    <a:pt x="117843" y="50647"/>
                  </a:lnTo>
                  <a:lnTo>
                    <a:pt x="142214" y="50647"/>
                  </a:lnTo>
                  <a:lnTo>
                    <a:pt x="142887" y="45631"/>
                  </a:lnTo>
                  <a:lnTo>
                    <a:pt x="145745" y="42367"/>
                  </a:lnTo>
                  <a:lnTo>
                    <a:pt x="156908" y="42367"/>
                  </a:lnTo>
                  <a:lnTo>
                    <a:pt x="158673" y="45224"/>
                  </a:lnTo>
                  <a:lnTo>
                    <a:pt x="158673" y="53365"/>
                  </a:lnTo>
                  <a:lnTo>
                    <a:pt x="154724" y="55130"/>
                  </a:lnTo>
                  <a:lnTo>
                    <a:pt x="140030" y="56756"/>
                  </a:lnTo>
                  <a:lnTo>
                    <a:pt x="130467" y="58559"/>
                  </a:lnTo>
                  <a:lnTo>
                    <a:pt x="122440" y="62217"/>
                  </a:lnTo>
                  <a:lnTo>
                    <a:pt x="116916" y="68465"/>
                  </a:lnTo>
                  <a:lnTo>
                    <a:pt x="114858" y="78066"/>
                  </a:lnTo>
                  <a:lnTo>
                    <a:pt x="116598" y="87033"/>
                  </a:lnTo>
                  <a:lnTo>
                    <a:pt x="121424" y="93535"/>
                  </a:lnTo>
                  <a:lnTo>
                    <a:pt x="128752" y="97485"/>
                  </a:lnTo>
                  <a:lnTo>
                    <a:pt x="137985" y="98831"/>
                  </a:lnTo>
                  <a:lnTo>
                    <a:pt x="146977" y="98831"/>
                  </a:lnTo>
                  <a:lnTo>
                    <a:pt x="154317" y="95846"/>
                  </a:lnTo>
                  <a:lnTo>
                    <a:pt x="158953" y="89471"/>
                  </a:lnTo>
                  <a:lnTo>
                    <a:pt x="159219" y="89471"/>
                  </a:lnTo>
                  <a:lnTo>
                    <a:pt x="159766" y="93268"/>
                  </a:lnTo>
                  <a:lnTo>
                    <a:pt x="160578" y="95440"/>
                  </a:lnTo>
                  <a:lnTo>
                    <a:pt x="161531" y="97078"/>
                  </a:lnTo>
                  <a:lnTo>
                    <a:pt x="186842" y="97078"/>
                  </a:lnTo>
                  <a:lnTo>
                    <a:pt x="186842" y="95986"/>
                  </a:lnTo>
                  <a:close/>
                </a:path>
                <a:path w="540384" h="121284">
                  <a:moveTo>
                    <a:pt x="265645" y="52273"/>
                  </a:moveTo>
                  <a:lnTo>
                    <a:pt x="264096" y="41414"/>
                  </a:lnTo>
                  <a:lnTo>
                    <a:pt x="259486" y="33020"/>
                  </a:lnTo>
                  <a:lnTo>
                    <a:pt x="251866" y="27597"/>
                  </a:lnTo>
                  <a:lnTo>
                    <a:pt x="241287" y="25666"/>
                  </a:lnTo>
                  <a:lnTo>
                    <a:pt x="231622" y="25666"/>
                  </a:lnTo>
                  <a:lnTo>
                    <a:pt x="224536" y="29730"/>
                  </a:lnTo>
                  <a:lnTo>
                    <a:pt x="218960" y="37338"/>
                  </a:lnTo>
                  <a:lnTo>
                    <a:pt x="218554" y="37338"/>
                  </a:lnTo>
                  <a:lnTo>
                    <a:pt x="218554" y="27838"/>
                  </a:lnTo>
                  <a:lnTo>
                    <a:pt x="194056" y="27838"/>
                  </a:lnTo>
                  <a:lnTo>
                    <a:pt x="194056" y="97066"/>
                  </a:lnTo>
                  <a:lnTo>
                    <a:pt x="219773" y="97066"/>
                  </a:lnTo>
                  <a:lnTo>
                    <a:pt x="219773" y="52273"/>
                  </a:lnTo>
                  <a:lnTo>
                    <a:pt x="223723" y="46570"/>
                  </a:lnTo>
                  <a:lnTo>
                    <a:pt x="236931" y="46570"/>
                  </a:lnTo>
                  <a:lnTo>
                    <a:pt x="239915" y="51320"/>
                  </a:lnTo>
                  <a:lnTo>
                    <a:pt x="239915" y="97066"/>
                  </a:lnTo>
                  <a:lnTo>
                    <a:pt x="265645" y="97066"/>
                  </a:lnTo>
                  <a:lnTo>
                    <a:pt x="265645" y="52273"/>
                  </a:lnTo>
                  <a:close/>
                </a:path>
                <a:path w="540384" h="121284">
                  <a:moveTo>
                    <a:pt x="345948" y="52273"/>
                  </a:moveTo>
                  <a:lnTo>
                    <a:pt x="344398" y="41414"/>
                  </a:lnTo>
                  <a:lnTo>
                    <a:pt x="339788" y="33020"/>
                  </a:lnTo>
                  <a:lnTo>
                    <a:pt x="332155" y="27597"/>
                  </a:lnTo>
                  <a:lnTo>
                    <a:pt x="321589" y="25666"/>
                  </a:lnTo>
                  <a:lnTo>
                    <a:pt x="311924" y="25666"/>
                  </a:lnTo>
                  <a:lnTo>
                    <a:pt x="304838" y="29730"/>
                  </a:lnTo>
                  <a:lnTo>
                    <a:pt x="299262" y="37338"/>
                  </a:lnTo>
                  <a:lnTo>
                    <a:pt x="298856" y="37338"/>
                  </a:lnTo>
                  <a:lnTo>
                    <a:pt x="298856" y="27838"/>
                  </a:lnTo>
                  <a:lnTo>
                    <a:pt x="274358" y="27838"/>
                  </a:lnTo>
                  <a:lnTo>
                    <a:pt x="274358" y="97066"/>
                  </a:lnTo>
                  <a:lnTo>
                    <a:pt x="300075" y="97066"/>
                  </a:lnTo>
                  <a:lnTo>
                    <a:pt x="300075" y="52273"/>
                  </a:lnTo>
                  <a:lnTo>
                    <a:pt x="304025" y="46570"/>
                  </a:lnTo>
                  <a:lnTo>
                    <a:pt x="317233" y="46570"/>
                  </a:lnTo>
                  <a:lnTo>
                    <a:pt x="320217" y="51320"/>
                  </a:lnTo>
                  <a:lnTo>
                    <a:pt x="320217" y="97066"/>
                  </a:lnTo>
                  <a:lnTo>
                    <a:pt x="345948" y="97066"/>
                  </a:lnTo>
                  <a:lnTo>
                    <a:pt x="345948" y="52273"/>
                  </a:lnTo>
                  <a:close/>
                </a:path>
                <a:path w="540384" h="121284">
                  <a:moveTo>
                    <a:pt x="380365" y="27825"/>
                  </a:moveTo>
                  <a:lnTo>
                    <a:pt x="354660" y="27825"/>
                  </a:lnTo>
                  <a:lnTo>
                    <a:pt x="354660" y="97053"/>
                  </a:lnTo>
                  <a:lnTo>
                    <a:pt x="380365" y="97053"/>
                  </a:lnTo>
                  <a:lnTo>
                    <a:pt x="380365" y="27825"/>
                  </a:lnTo>
                  <a:close/>
                </a:path>
                <a:path w="540384" h="121284">
                  <a:moveTo>
                    <a:pt x="380365" y="0"/>
                  </a:moveTo>
                  <a:lnTo>
                    <a:pt x="354660" y="0"/>
                  </a:lnTo>
                  <a:lnTo>
                    <a:pt x="354660" y="19418"/>
                  </a:lnTo>
                  <a:lnTo>
                    <a:pt x="380365" y="19418"/>
                  </a:lnTo>
                  <a:lnTo>
                    <a:pt x="380365" y="0"/>
                  </a:lnTo>
                  <a:close/>
                </a:path>
                <a:path w="540384" h="121284">
                  <a:moveTo>
                    <a:pt x="461213" y="52273"/>
                  </a:moveTo>
                  <a:lnTo>
                    <a:pt x="459663" y="41414"/>
                  </a:lnTo>
                  <a:lnTo>
                    <a:pt x="455053" y="33020"/>
                  </a:lnTo>
                  <a:lnTo>
                    <a:pt x="447433" y="27597"/>
                  </a:lnTo>
                  <a:lnTo>
                    <a:pt x="436854" y="25666"/>
                  </a:lnTo>
                  <a:lnTo>
                    <a:pt x="427189" y="25666"/>
                  </a:lnTo>
                  <a:lnTo>
                    <a:pt x="420103" y="29730"/>
                  </a:lnTo>
                  <a:lnTo>
                    <a:pt x="414528" y="37338"/>
                  </a:lnTo>
                  <a:lnTo>
                    <a:pt x="414121" y="37338"/>
                  </a:lnTo>
                  <a:lnTo>
                    <a:pt x="414121" y="27838"/>
                  </a:lnTo>
                  <a:lnTo>
                    <a:pt x="389623" y="27838"/>
                  </a:lnTo>
                  <a:lnTo>
                    <a:pt x="389623" y="97066"/>
                  </a:lnTo>
                  <a:lnTo>
                    <a:pt x="415340" y="97066"/>
                  </a:lnTo>
                  <a:lnTo>
                    <a:pt x="415340" y="52273"/>
                  </a:lnTo>
                  <a:lnTo>
                    <a:pt x="419290" y="46570"/>
                  </a:lnTo>
                  <a:lnTo>
                    <a:pt x="432498" y="46570"/>
                  </a:lnTo>
                  <a:lnTo>
                    <a:pt x="435483" y="51320"/>
                  </a:lnTo>
                  <a:lnTo>
                    <a:pt x="435483" y="97066"/>
                  </a:lnTo>
                  <a:lnTo>
                    <a:pt x="461213" y="97066"/>
                  </a:lnTo>
                  <a:lnTo>
                    <a:pt x="461213" y="52273"/>
                  </a:lnTo>
                  <a:close/>
                </a:path>
                <a:path w="540384" h="121284">
                  <a:moveTo>
                    <a:pt x="540004" y="27838"/>
                  </a:moveTo>
                  <a:lnTo>
                    <a:pt x="515772" y="27838"/>
                  </a:lnTo>
                  <a:lnTo>
                    <a:pt x="515772" y="51181"/>
                  </a:lnTo>
                  <a:lnTo>
                    <a:pt x="515683" y="69100"/>
                  </a:lnTo>
                  <a:lnTo>
                    <a:pt x="511416" y="75755"/>
                  </a:lnTo>
                  <a:lnTo>
                    <a:pt x="496722" y="75755"/>
                  </a:lnTo>
                  <a:lnTo>
                    <a:pt x="492099" y="69100"/>
                  </a:lnTo>
                  <a:lnTo>
                    <a:pt x="492099" y="50507"/>
                  </a:lnTo>
                  <a:lnTo>
                    <a:pt x="496722" y="44259"/>
                  </a:lnTo>
                  <a:lnTo>
                    <a:pt x="511416" y="44259"/>
                  </a:lnTo>
                  <a:lnTo>
                    <a:pt x="515772" y="51181"/>
                  </a:lnTo>
                  <a:lnTo>
                    <a:pt x="515772" y="27838"/>
                  </a:lnTo>
                  <a:lnTo>
                    <a:pt x="515505" y="27838"/>
                  </a:lnTo>
                  <a:lnTo>
                    <a:pt x="515505" y="35433"/>
                  </a:lnTo>
                  <a:lnTo>
                    <a:pt x="515099" y="35433"/>
                  </a:lnTo>
                  <a:lnTo>
                    <a:pt x="511149" y="29464"/>
                  </a:lnTo>
                  <a:lnTo>
                    <a:pt x="505155" y="25666"/>
                  </a:lnTo>
                  <a:lnTo>
                    <a:pt x="495363" y="25666"/>
                  </a:lnTo>
                  <a:lnTo>
                    <a:pt x="483768" y="28397"/>
                  </a:lnTo>
                  <a:lnTo>
                    <a:pt x="474827" y="35877"/>
                  </a:lnTo>
                  <a:lnTo>
                    <a:pt x="469087" y="47091"/>
                  </a:lnTo>
                  <a:lnTo>
                    <a:pt x="467055" y="60960"/>
                  </a:lnTo>
                  <a:lnTo>
                    <a:pt x="469455" y="75234"/>
                  </a:lnTo>
                  <a:lnTo>
                    <a:pt x="475907" y="85471"/>
                  </a:lnTo>
                  <a:lnTo>
                    <a:pt x="485317" y="91617"/>
                  </a:lnTo>
                  <a:lnTo>
                    <a:pt x="496582" y="93675"/>
                  </a:lnTo>
                  <a:lnTo>
                    <a:pt x="504621" y="93675"/>
                  </a:lnTo>
                  <a:lnTo>
                    <a:pt x="510057" y="90411"/>
                  </a:lnTo>
                  <a:lnTo>
                    <a:pt x="514146" y="85801"/>
                  </a:lnTo>
                  <a:lnTo>
                    <a:pt x="514680" y="85801"/>
                  </a:lnTo>
                  <a:lnTo>
                    <a:pt x="514680" y="99237"/>
                  </a:lnTo>
                  <a:lnTo>
                    <a:pt x="511822" y="104127"/>
                  </a:lnTo>
                  <a:lnTo>
                    <a:pt x="497408" y="104127"/>
                  </a:lnTo>
                  <a:lnTo>
                    <a:pt x="494131" y="101130"/>
                  </a:lnTo>
                  <a:lnTo>
                    <a:pt x="493179" y="98285"/>
                  </a:lnTo>
                  <a:lnTo>
                    <a:pt x="468414" y="98285"/>
                  </a:lnTo>
                  <a:lnTo>
                    <a:pt x="472262" y="108343"/>
                  </a:lnTo>
                  <a:lnTo>
                    <a:pt x="479806" y="115506"/>
                  </a:lnTo>
                  <a:lnTo>
                    <a:pt x="490524" y="119799"/>
                  </a:lnTo>
                  <a:lnTo>
                    <a:pt x="503936" y="121221"/>
                  </a:lnTo>
                  <a:lnTo>
                    <a:pt x="511441" y="120802"/>
                  </a:lnTo>
                  <a:lnTo>
                    <a:pt x="540004" y="88785"/>
                  </a:lnTo>
                  <a:lnTo>
                    <a:pt x="540004" y="85801"/>
                  </a:lnTo>
                  <a:lnTo>
                    <a:pt x="540004" y="75755"/>
                  </a:lnTo>
                  <a:lnTo>
                    <a:pt x="540004" y="44259"/>
                  </a:lnTo>
                  <a:lnTo>
                    <a:pt x="540004" y="35433"/>
                  </a:lnTo>
                  <a:lnTo>
                    <a:pt x="540004" y="278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24986" y="7016357"/>
              <a:ext cx="231115" cy="864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76946" y="7017735"/>
              <a:ext cx="143824" cy="83565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995188" y="6863518"/>
            <a:ext cx="239610" cy="239013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0" y="76205"/>
            <a:ext cx="10527030" cy="457200"/>
            <a:chOff x="0" y="76205"/>
            <a:chExt cx="10527030" cy="457200"/>
          </a:xfrm>
        </p:grpSpPr>
        <p:sp>
          <p:nvSpPr>
            <p:cNvPr id="10" name="object 10"/>
            <p:cNvSpPr/>
            <p:nvPr/>
          </p:nvSpPr>
          <p:spPr>
            <a:xfrm>
              <a:off x="0" y="76205"/>
              <a:ext cx="10527030" cy="457200"/>
            </a:xfrm>
            <a:custGeom>
              <a:avLst/>
              <a:gdLst/>
              <a:ahLst/>
              <a:cxnLst/>
              <a:rect l="l" t="t" r="r" b="b"/>
              <a:pathLst>
                <a:path w="10527030" h="457200">
                  <a:moveTo>
                    <a:pt x="102983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298303" y="457200"/>
                  </a:lnTo>
                  <a:lnTo>
                    <a:pt x="10344373" y="452555"/>
                  </a:lnTo>
                  <a:lnTo>
                    <a:pt x="10387283" y="439235"/>
                  </a:lnTo>
                  <a:lnTo>
                    <a:pt x="10426114" y="418158"/>
                  </a:lnTo>
                  <a:lnTo>
                    <a:pt x="10459947" y="390244"/>
                  </a:lnTo>
                  <a:lnTo>
                    <a:pt x="10487861" y="356411"/>
                  </a:lnTo>
                  <a:lnTo>
                    <a:pt x="10508938" y="317580"/>
                  </a:lnTo>
                  <a:lnTo>
                    <a:pt x="10522258" y="274670"/>
                  </a:lnTo>
                  <a:lnTo>
                    <a:pt x="10526903" y="228600"/>
                  </a:lnTo>
                  <a:lnTo>
                    <a:pt x="10522258" y="182529"/>
                  </a:lnTo>
                  <a:lnTo>
                    <a:pt x="10508938" y="139619"/>
                  </a:lnTo>
                  <a:lnTo>
                    <a:pt x="10487861" y="100788"/>
                  </a:lnTo>
                  <a:lnTo>
                    <a:pt x="10459947" y="66955"/>
                  </a:lnTo>
                  <a:lnTo>
                    <a:pt x="10426114" y="39041"/>
                  </a:lnTo>
                  <a:lnTo>
                    <a:pt x="10387283" y="17964"/>
                  </a:lnTo>
                  <a:lnTo>
                    <a:pt x="10344373" y="4644"/>
                  </a:lnTo>
                  <a:lnTo>
                    <a:pt x="10298303" y="0"/>
                  </a:lnTo>
                  <a:close/>
                </a:path>
              </a:pathLst>
            </a:custGeom>
            <a:solidFill>
              <a:srgbClr val="205DA8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76205"/>
              <a:ext cx="9395460" cy="457200"/>
            </a:xfrm>
            <a:custGeom>
              <a:avLst/>
              <a:gdLst/>
              <a:ahLst/>
              <a:cxnLst/>
              <a:rect l="l" t="t" r="r" b="b"/>
              <a:pathLst>
                <a:path w="9395460" h="457200">
                  <a:moveTo>
                    <a:pt x="9166517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9166517" y="457200"/>
                  </a:lnTo>
                  <a:lnTo>
                    <a:pt x="9212587" y="452555"/>
                  </a:lnTo>
                  <a:lnTo>
                    <a:pt x="9255497" y="439235"/>
                  </a:lnTo>
                  <a:lnTo>
                    <a:pt x="9294328" y="418158"/>
                  </a:lnTo>
                  <a:lnTo>
                    <a:pt x="9328161" y="390244"/>
                  </a:lnTo>
                  <a:lnTo>
                    <a:pt x="9356075" y="356411"/>
                  </a:lnTo>
                  <a:lnTo>
                    <a:pt x="9377152" y="317580"/>
                  </a:lnTo>
                  <a:lnTo>
                    <a:pt x="9390472" y="274670"/>
                  </a:lnTo>
                  <a:lnTo>
                    <a:pt x="9395117" y="228600"/>
                  </a:lnTo>
                  <a:lnTo>
                    <a:pt x="9390472" y="182529"/>
                  </a:lnTo>
                  <a:lnTo>
                    <a:pt x="9377152" y="139619"/>
                  </a:lnTo>
                  <a:lnTo>
                    <a:pt x="9356075" y="100788"/>
                  </a:lnTo>
                  <a:lnTo>
                    <a:pt x="9328161" y="66955"/>
                  </a:lnTo>
                  <a:lnTo>
                    <a:pt x="9294328" y="39041"/>
                  </a:lnTo>
                  <a:lnTo>
                    <a:pt x="9255497" y="17964"/>
                  </a:lnTo>
                  <a:lnTo>
                    <a:pt x="9212587" y="4644"/>
                  </a:lnTo>
                  <a:lnTo>
                    <a:pt x="9166517" y="0"/>
                  </a:lnTo>
                  <a:close/>
                </a:path>
              </a:pathLst>
            </a:custGeom>
            <a:solidFill>
              <a:srgbClr val="205DA8">
                <a:alpha val="6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8118733" y="198823"/>
            <a:ext cx="10718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spc="200" dirty="0">
                <a:solidFill>
                  <a:srgbClr val="FFFFFF"/>
                </a:solidFill>
                <a:latin typeface="Gotham-Medium"/>
                <a:cs typeface="Gotham-Medium"/>
              </a:rPr>
              <a:t>STEP</a:t>
            </a:r>
            <a:r>
              <a:rPr sz="1200" spc="390" dirty="0">
                <a:solidFill>
                  <a:srgbClr val="FFFFFF"/>
                </a:solidFill>
                <a:latin typeface="Gotham-Medium"/>
                <a:cs typeface="Gotham-Medium"/>
              </a:rPr>
              <a:t> </a:t>
            </a:r>
            <a:r>
              <a:rPr sz="1200" dirty="0">
                <a:solidFill>
                  <a:srgbClr val="FFFFFF"/>
                </a:solidFill>
                <a:latin typeface="Gotham-Medium"/>
                <a:cs typeface="Gotham-Medium"/>
              </a:rPr>
              <a:t>3</a:t>
            </a:r>
            <a:endParaRPr sz="1200" dirty="0">
              <a:latin typeface="Gotham-Medium"/>
              <a:cs typeface="Gotham-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42299" y="940493"/>
            <a:ext cx="295275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10" dirty="0">
                <a:solidFill>
                  <a:srgbClr val="205DA8"/>
                </a:solidFill>
                <a:latin typeface="Gotham Bold"/>
                <a:cs typeface="Gotham Bold"/>
              </a:rPr>
              <a:t>STICKIEST</a:t>
            </a:r>
            <a:r>
              <a:rPr sz="2600" spc="-65" dirty="0">
                <a:solidFill>
                  <a:srgbClr val="205DA8"/>
                </a:solidFill>
                <a:latin typeface="Gotham Bold"/>
                <a:cs typeface="Gotham Bold"/>
              </a:rPr>
              <a:t> </a:t>
            </a:r>
            <a:r>
              <a:rPr sz="2600" spc="-10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2600">
              <a:latin typeface="Gotham Bold"/>
              <a:cs typeface="Gotham Bold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83862" y="230811"/>
            <a:ext cx="781685" cy="781685"/>
          </a:xfrm>
          <a:custGeom>
            <a:avLst/>
            <a:gdLst/>
            <a:ahLst/>
            <a:cxnLst/>
            <a:rect l="l" t="t" r="r" b="b"/>
            <a:pathLst>
              <a:path w="781685" h="781685">
                <a:moveTo>
                  <a:pt x="390537" y="0"/>
                </a:moveTo>
                <a:lnTo>
                  <a:pt x="341550" y="3042"/>
                </a:lnTo>
                <a:lnTo>
                  <a:pt x="294378" y="11926"/>
                </a:lnTo>
                <a:lnTo>
                  <a:pt x="249388" y="26286"/>
                </a:lnTo>
                <a:lnTo>
                  <a:pt x="206945" y="45755"/>
                </a:lnTo>
                <a:lnTo>
                  <a:pt x="167416" y="69968"/>
                </a:lnTo>
                <a:lnTo>
                  <a:pt x="131167" y="98558"/>
                </a:lnTo>
                <a:lnTo>
                  <a:pt x="98564" y="131160"/>
                </a:lnTo>
                <a:lnTo>
                  <a:pt x="69972" y="167408"/>
                </a:lnTo>
                <a:lnTo>
                  <a:pt x="45758" y="206935"/>
                </a:lnTo>
                <a:lnTo>
                  <a:pt x="26288" y="249377"/>
                </a:lnTo>
                <a:lnTo>
                  <a:pt x="11927" y="294366"/>
                </a:lnTo>
                <a:lnTo>
                  <a:pt x="3042" y="341537"/>
                </a:lnTo>
                <a:lnTo>
                  <a:pt x="0" y="390524"/>
                </a:lnTo>
                <a:lnTo>
                  <a:pt x="3042" y="439512"/>
                </a:lnTo>
                <a:lnTo>
                  <a:pt x="11927" y="486684"/>
                </a:lnTo>
                <a:lnTo>
                  <a:pt x="26288" y="531674"/>
                </a:lnTo>
                <a:lnTo>
                  <a:pt x="45758" y="574117"/>
                </a:lnTo>
                <a:lnTo>
                  <a:pt x="69972" y="613645"/>
                </a:lnTo>
                <a:lnTo>
                  <a:pt x="98564" y="649895"/>
                </a:lnTo>
                <a:lnTo>
                  <a:pt x="131167" y="682498"/>
                </a:lnTo>
                <a:lnTo>
                  <a:pt x="167416" y="711090"/>
                </a:lnTo>
                <a:lnTo>
                  <a:pt x="206945" y="735304"/>
                </a:lnTo>
                <a:lnTo>
                  <a:pt x="249388" y="754774"/>
                </a:lnTo>
                <a:lnTo>
                  <a:pt x="294378" y="769135"/>
                </a:lnTo>
                <a:lnTo>
                  <a:pt x="341550" y="778019"/>
                </a:lnTo>
                <a:lnTo>
                  <a:pt x="390537" y="781062"/>
                </a:lnTo>
                <a:lnTo>
                  <a:pt x="439525" y="778019"/>
                </a:lnTo>
                <a:lnTo>
                  <a:pt x="486696" y="769135"/>
                </a:lnTo>
                <a:lnTo>
                  <a:pt x="531687" y="754774"/>
                </a:lnTo>
                <a:lnTo>
                  <a:pt x="574129" y="735304"/>
                </a:lnTo>
                <a:lnTo>
                  <a:pt x="613658" y="711090"/>
                </a:lnTo>
                <a:lnTo>
                  <a:pt x="649907" y="682498"/>
                </a:lnTo>
                <a:lnTo>
                  <a:pt x="682511" y="649895"/>
                </a:lnTo>
                <a:lnTo>
                  <a:pt x="711102" y="613645"/>
                </a:lnTo>
                <a:lnTo>
                  <a:pt x="735317" y="574117"/>
                </a:lnTo>
                <a:lnTo>
                  <a:pt x="754787" y="531674"/>
                </a:lnTo>
                <a:lnTo>
                  <a:pt x="769147" y="486684"/>
                </a:lnTo>
                <a:lnTo>
                  <a:pt x="778032" y="439512"/>
                </a:lnTo>
                <a:lnTo>
                  <a:pt x="781075" y="390524"/>
                </a:lnTo>
                <a:lnTo>
                  <a:pt x="778032" y="341537"/>
                </a:lnTo>
                <a:lnTo>
                  <a:pt x="769147" y="294366"/>
                </a:lnTo>
                <a:lnTo>
                  <a:pt x="754787" y="249377"/>
                </a:lnTo>
                <a:lnTo>
                  <a:pt x="735317" y="206935"/>
                </a:lnTo>
                <a:lnTo>
                  <a:pt x="711102" y="167408"/>
                </a:lnTo>
                <a:lnTo>
                  <a:pt x="682511" y="131160"/>
                </a:lnTo>
                <a:lnTo>
                  <a:pt x="649907" y="98558"/>
                </a:lnTo>
                <a:lnTo>
                  <a:pt x="613658" y="69968"/>
                </a:lnTo>
                <a:lnTo>
                  <a:pt x="574129" y="45755"/>
                </a:lnTo>
                <a:lnTo>
                  <a:pt x="531687" y="26286"/>
                </a:lnTo>
                <a:lnTo>
                  <a:pt x="486696" y="11926"/>
                </a:lnTo>
                <a:lnTo>
                  <a:pt x="439525" y="3042"/>
                </a:lnTo>
                <a:lnTo>
                  <a:pt x="3905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725642" y="159193"/>
            <a:ext cx="2743200" cy="94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50" dirty="0">
                <a:solidFill>
                  <a:srgbClr val="205DA8"/>
                </a:solidFill>
              </a:rPr>
              <a:t>3</a:t>
            </a:r>
            <a:r>
              <a:rPr sz="6050" spc="-720" dirty="0">
                <a:solidFill>
                  <a:srgbClr val="205DA8"/>
                </a:solidFill>
              </a:rPr>
              <a:t> </a:t>
            </a:r>
            <a:r>
              <a:rPr sz="2600" dirty="0">
                <a:solidFill>
                  <a:srgbClr val="205DA8"/>
                </a:solidFill>
              </a:rPr>
              <a:t>SELECT THE</a:t>
            </a:r>
            <a:endParaRPr sz="2600"/>
          </a:p>
        </p:txBody>
      </p:sp>
      <p:sp>
        <p:nvSpPr>
          <p:cNvPr id="16" name="object 16"/>
          <p:cNvSpPr txBox="1"/>
          <p:nvPr/>
        </p:nvSpPr>
        <p:spPr>
          <a:xfrm>
            <a:off x="680292" y="1641260"/>
            <a:ext cx="3997325" cy="8178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40"/>
              </a:spcBef>
            </a:pPr>
            <a:r>
              <a:rPr sz="1700" spc="-55" dirty="0">
                <a:latin typeface="Gotham-Book"/>
                <a:cs typeface="Gotham-Book"/>
              </a:rPr>
              <a:t>How</a:t>
            </a:r>
            <a:r>
              <a:rPr sz="1700" spc="-30" dirty="0">
                <a:latin typeface="Gotham-Book"/>
                <a:cs typeface="Gotham-Book"/>
              </a:rPr>
              <a:t> </a:t>
            </a:r>
            <a:r>
              <a:rPr sz="1700" spc="-35" dirty="0">
                <a:latin typeface="Gotham-Book"/>
                <a:cs typeface="Gotham-Book"/>
              </a:rPr>
              <a:t>sticky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is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45" dirty="0">
                <a:latin typeface="Gotham-Book"/>
                <a:cs typeface="Gotham-Book"/>
              </a:rPr>
              <a:t>your</a:t>
            </a:r>
            <a:r>
              <a:rPr sz="1700" spc="-30" dirty="0">
                <a:latin typeface="Gotham-Book"/>
                <a:cs typeface="Gotham-Book"/>
              </a:rPr>
              <a:t> </a:t>
            </a:r>
            <a:r>
              <a:rPr sz="1700" spc="-40" dirty="0">
                <a:latin typeface="Gotham-Book"/>
                <a:cs typeface="Gotham-Book"/>
              </a:rPr>
              <a:t>idea?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40" dirty="0">
                <a:latin typeface="Gotham-Book"/>
                <a:cs typeface="Gotham-Book"/>
              </a:rPr>
              <a:t>Evaluate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45" dirty="0">
                <a:latin typeface="Gotham-Book"/>
                <a:cs typeface="Gotham-Book"/>
              </a:rPr>
              <a:t>your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ideas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using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these</a:t>
            </a:r>
            <a:r>
              <a:rPr sz="1700" spc="-25" dirty="0">
                <a:latin typeface="Gotham-Book"/>
                <a:cs typeface="Gotham-Book"/>
              </a:rPr>
              <a:t> principles. </a:t>
            </a:r>
            <a:r>
              <a:rPr sz="1700" spc="-30" dirty="0">
                <a:latin typeface="Gotham-Book"/>
                <a:cs typeface="Gotham-Book"/>
              </a:rPr>
              <a:t>“Sticky” 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ideas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include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spc="-35" dirty="0">
                <a:latin typeface="Gotham-Book"/>
                <a:cs typeface="Gotham-Book"/>
              </a:rPr>
              <a:t>at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least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spc="-35" dirty="0">
                <a:latin typeface="Gotham-Book"/>
                <a:cs typeface="Gotham-Book"/>
              </a:rPr>
              <a:t>three</a:t>
            </a:r>
            <a:r>
              <a:rPr sz="1700" spc="-25" dirty="0">
                <a:latin typeface="Gotham-Book"/>
                <a:cs typeface="Gotham-Book"/>
              </a:rPr>
              <a:t> principles.</a:t>
            </a:r>
            <a:endParaRPr sz="1700">
              <a:latin typeface="Gotham-Book"/>
              <a:cs typeface="Gotham-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3705" y="6209372"/>
            <a:ext cx="226885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i="1" spc="-10" dirty="0">
                <a:latin typeface="Gotham-MediumItalic"/>
                <a:cs typeface="Gotham-MediumItalic"/>
              </a:rPr>
              <a:t>Step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spc="-5" dirty="0">
                <a:latin typeface="Gotham-MediumItalic"/>
                <a:cs typeface="Gotham-MediumItalic"/>
              </a:rPr>
              <a:t>duration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max.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20</a:t>
            </a:r>
            <a:r>
              <a:rPr sz="1300" i="1" spc="-15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min.</a:t>
            </a:r>
            <a:endParaRPr sz="1300">
              <a:latin typeface="Gotham-MediumItalic"/>
              <a:cs typeface="Gotham-MediumItal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641310" y="1833015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884815" y="1833015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24900" y="1833015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41780" y="1438556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6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6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6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56051" y="1438556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870321" y="1438556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684593" y="1438556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498864" y="1438556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6200796" y="2672519"/>
            <a:ext cx="4097654" cy="749935"/>
            <a:chOff x="6200796" y="2672519"/>
            <a:chExt cx="4097654" cy="749935"/>
          </a:xfrm>
        </p:grpSpPr>
        <p:sp>
          <p:nvSpPr>
            <p:cNvPr id="27" name="object 27"/>
            <p:cNvSpPr/>
            <p:nvPr/>
          </p:nvSpPr>
          <p:spPr>
            <a:xfrm>
              <a:off x="6200788" y="3051314"/>
              <a:ext cx="4097654" cy="371475"/>
            </a:xfrm>
            <a:custGeom>
              <a:avLst/>
              <a:gdLst/>
              <a:ahLst/>
              <a:cxnLst/>
              <a:rect l="l" t="t" r="r" b="b"/>
              <a:pathLst>
                <a:path w="4097654" h="371475">
                  <a:moveTo>
                    <a:pt x="371906" y="153212"/>
                  </a:moveTo>
                  <a:lnTo>
                    <a:pt x="364096" y="104787"/>
                  </a:lnTo>
                  <a:lnTo>
                    <a:pt x="342353" y="62725"/>
                  </a:lnTo>
                  <a:lnTo>
                    <a:pt x="309181" y="29565"/>
                  </a:lnTo>
                  <a:lnTo>
                    <a:pt x="267131" y="7810"/>
                  </a:lnTo>
                  <a:lnTo>
                    <a:pt x="218694" y="0"/>
                  </a:lnTo>
                  <a:lnTo>
                    <a:pt x="153212" y="0"/>
                  </a:lnTo>
                  <a:lnTo>
                    <a:pt x="104787" y="7810"/>
                  </a:lnTo>
                  <a:lnTo>
                    <a:pt x="62725" y="29565"/>
                  </a:lnTo>
                  <a:lnTo>
                    <a:pt x="29565" y="62725"/>
                  </a:lnTo>
                  <a:lnTo>
                    <a:pt x="7810" y="104787"/>
                  </a:lnTo>
                  <a:lnTo>
                    <a:pt x="0" y="153212"/>
                  </a:lnTo>
                  <a:lnTo>
                    <a:pt x="0" y="217678"/>
                  </a:lnTo>
                  <a:lnTo>
                    <a:pt x="7810" y="266103"/>
                  </a:lnTo>
                  <a:lnTo>
                    <a:pt x="29565" y="308165"/>
                  </a:lnTo>
                  <a:lnTo>
                    <a:pt x="62725" y="341325"/>
                  </a:lnTo>
                  <a:lnTo>
                    <a:pt x="104787" y="363067"/>
                  </a:lnTo>
                  <a:lnTo>
                    <a:pt x="153212" y="370878"/>
                  </a:lnTo>
                  <a:lnTo>
                    <a:pt x="218694" y="370878"/>
                  </a:lnTo>
                  <a:lnTo>
                    <a:pt x="267131" y="363067"/>
                  </a:lnTo>
                  <a:lnTo>
                    <a:pt x="309181" y="341325"/>
                  </a:lnTo>
                  <a:lnTo>
                    <a:pt x="342353" y="308165"/>
                  </a:lnTo>
                  <a:lnTo>
                    <a:pt x="364096" y="266103"/>
                  </a:lnTo>
                  <a:lnTo>
                    <a:pt x="371906" y="217678"/>
                  </a:lnTo>
                  <a:lnTo>
                    <a:pt x="371906" y="153212"/>
                  </a:lnTo>
                  <a:close/>
                </a:path>
                <a:path w="4097654" h="371475">
                  <a:moveTo>
                    <a:pt x="785863" y="153212"/>
                  </a:moveTo>
                  <a:lnTo>
                    <a:pt x="778052" y="104787"/>
                  </a:lnTo>
                  <a:lnTo>
                    <a:pt x="756310" y="62725"/>
                  </a:lnTo>
                  <a:lnTo>
                    <a:pt x="723138" y="29565"/>
                  </a:lnTo>
                  <a:lnTo>
                    <a:pt x="681075" y="7810"/>
                  </a:lnTo>
                  <a:lnTo>
                    <a:pt x="632650" y="0"/>
                  </a:lnTo>
                  <a:lnTo>
                    <a:pt x="567169" y="0"/>
                  </a:lnTo>
                  <a:lnTo>
                    <a:pt x="518744" y="7810"/>
                  </a:lnTo>
                  <a:lnTo>
                    <a:pt x="476681" y="29565"/>
                  </a:lnTo>
                  <a:lnTo>
                    <a:pt x="443522" y="62725"/>
                  </a:lnTo>
                  <a:lnTo>
                    <a:pt x="421767" y="104787"/>
                  </a:lnTo>
                  <a:lnTo>
                    <a:pt x="413956" y="153212"/>
                  </a:lnTo>
                  <a:lnTo>
                    <a:pt x="413956" y="217678"/>
                  </a:lnTo>
                  <a:lnTo>
                    <a:pt x="421767" y="266103"/>
                  </a:lnTo>
                  <a:lnTo>
                    <a:pt x="443522" y="308165"/>
                  </a:lnTo>
                  <a:lnTo>
                    <a:pt x="476681" y="341325"/>
                  </a:lnTo>
                  <a:lnTo>
                    <a:pt x="518744" y="363067"/>
                  </a:lnTo>
                  <a:lnTo>
                    <a:pt x="567169" y="370878"/>
                  </a:lnTo>
                  <a:lnTo>
                    <a:pt x="632650" y="370878"/>
                  </a:lnTo>
                  <a:lnTo>
                    <a:pt x="681075" y="363067"/>
                  </a:lnTo>
                  <a:lnTo>
                    <a:pt x="723138" y="341325"/>
                  </a:lnTo>
                  <a:lnTo>
                    <a:pt x="756310" y="308165"/>
                  </a:lnTo>
                  <a:lnTo>
                    <a:pt x="778052" y="266103"/>
                  </a:lnTo>
                  <a:lnTo>
                    <a:pt x="785863" y="217678"/>
                  </a:lnTo>
                  <a:lnTo>
                    <a:pt x="785863" y="153212"/>
                  </a:lnTo>
                  <a:close/>
                </a:path>
                <a:path w="4097654" h="371475">
                  <a:moveTo>
                    <a:pt x="1199819" y="153212"/>
                  </a:moveTo>
                  <a:lnTo>
                    <a:pt x="1192009" y="104787"/>
                  </a:lnTo>
                  <a:lnTo>
                    <a:pt x="1170254" y="62725"/>
                  </a:lnTo>
                  <a:lnTo>
                    <a:pt x="1137094" y="29565"/>
                  </a:lnTo>
                  <a:lnTo>
                    <a:pt x="1095032" y="7810"/>
                  </a:lnTo>
                  <a:lnTo>
                    <a:pt x="1046607" y="0"/>
                  </a:lnTo>
                  <a:lnTo>
                    <a:pt x="981125" y="0"/>
                  </a:lnTo>
                  <a:lnTo>
                    <a:pt x="932700" y="7810"/>
                  </a:lnTo>
                  <a:lnTo>
                    <a:pt x="890638" y="29565"/>
                  </a:lnTo>
                  <a:lnTo>
                    <a:pt x="857478" y="62725"/>
                  </a:lnTo>
                  <a:lnTo>
                    <a:pt x="835723" y="104787"/>
                  </a:lnTo>
                  <a:lnTo>
                    <a:pt x="827913" y="153212"/>
                  </a:lnTo>
                  <a:lnTo>
                    <a:pt x="827913" y="217678"/>
                  </a:lnTo>
                  <a:lnTo>
                    <a:pt x="835723" y="266103"/>
                  </a:lnTo>
                  <a:lnTo>
                    <a:pt x="857478" y="308165"/>
                  </a:lnTo>
                  <a:lnTo>
                    <a:pt x="890638" y="341325"/>
                  </a:lnTo>
                  <a:lnTo>
                    <a:pt x="932700" y="363067"/>
                  </a:lnTo>
                  <a:lnTo>
                    <a:pt x="981125" y="370878"/>
                  </a:lnTo>
                  <a:lnTo>
                    <a:pt x="1046607" y="370878"/>
                  </a:lnTo>
                  <a:lnTo>
                    <a:pt x="1095032" y="363067"/>
                  </a:lnTo>
                  <a:lnTo>
                    <a:pt x="1137094" y="341325"/>
                  </a:lnTo>
                  <a:lnTo>
                    <a:pt x="1170254" y="308165"/>
                  </a:lnTo>
                  <a:lnTo>
                    <a:pt x="1192009" y="266103"/>
                  </a:lnTo>
                  <a:lnTo>
                    <a:pt x="1199819" y="217678"/>
                  </a:lnTo>
                  <a:lnTo>
                    <a:pt x="1199819" y="153212"/>
                  </a:lnTo>
                  <a:close/>
                </a:path>
                <a:path w="4097654" h="371475">
                  <a:moveTo>
                    <a:pt x="1613776" y="153212"/>
                  </a:moveTo>
                  <a:lnTo>
                    <a:pt x="1605965" y="104787"/>
                  </a:lnTo>
                  <a:lnTo>
                    <a:pt x="1584210" y="62725"/>
                  </a:lnTo>
                  <a:lnTo>
                    <a:pt x="1551051" y="29565"/>
                  </a:lnTo>
                  <a:lnTo>
                    <a:pt x="1508988" y="7810"/>
                  </a:lnTo>
                  <a:lnTo>
                    <a:pt x="1460563" y="0"/>
                  </a:lnTo>
                  <a:lnTo>
                    <a:pt x="1395082" y="0"/>
                  </a:lnTo>
                  <a:lnTo>
                    <a:pt x="1346657" y="7810"/>
                  </a:lnTo>
                  <a:lnTo>
                    <a:pt x="1304594" y="29565"/>
                  </a:lnTo>
                  <a:lnTo>
                    <a:pt x="1271422" y="62725"/>
                  </a:lnTo>
                  <a:lnTo>
                    <a:pt x="1249680" y="104787"/>
                  </a:lnTo>
                  <a:lnTo>
                    <a:pt x="1241869" y="153212"/>
                  </a:lnTo>
                  <a:lnTo>
                    <a:pt x="1241869" y="217678"/>
                  </a:lnTo>
                  <a:lnTo>
                    <a:pt x="1249680" y="266103"/>
                  </a:lnTo>
                  <a:lnTo>
                    <a:pt x="1271422" y="308165"/>
                  </a:lnTo>
                  <a:lnTo>
                    <a:pt x="1304594" y="341325"/>
                  </a:lnTo>
                  <a:lnTo>
                    <a:pt x="1346657" y="363067"/>
                  </a:lnTo>
                  <a:lnTo>
                    <a:pt x="1395082" y="370878"/>
                  </a:lnTo>
                  <a:lnTo>
                    <a:pt x="1460563" y="370878"/>
                  </a:lnTo>
                  <a:lnTo>
                    <a:pt x="1508988" y="363067"/>
                  </a:lnTo>
                  <a:lnTo>
                    <a:pt x="1551051" y="341325"/>
                  </a:lnTo>
                  <a:lnTo>
                    <a:pt x="1584210" y="308165"/>
                  </a:lnTo>
                  <a:lnTo>
                    <a:pt x="1605965" y="266103"/>
                  </a:lnTo>
                  <a:lnTo>
                    <a:pt x="1613776" y="217678"/>
                  </a:lnTo>
                  <a:lnTo>
                    <a:pt x="1613776" y="153212"/>
                  </a:lnTo>
                  <a:close/>
                </a:path>
                <a:path w="4097654" h="371475">
                  <a:moveTo>
                    <a:pt x="2027732" y="153212"/>
                  </a:moveTo>
                  <a:lnTo>
                    <a:pt x="2019922" y="104787"/>
                  </a:lnTo>
                  <a:lnTo>
                    <a:pt x="1998167" y="62725"/>
                  </a:lnTo>
                  <a:lnTo>
                    <a:pt x="1965007" y="29565"/>
                  </a:lnTo>
                  <a:lnTo>
                    <a:pt x="1922945" y="7810"/>
                  </a:lnTo>
                  <a:lnTo>
                    <a:pt x="1874520" y="0"/>
                  </a:lnTo>
                  <a:lnTo>
                    <a:pt x="1809038" y="0"/>
                  </a:lnTo>
                  <a:lnTo>
                    <a:pt x="1760601" y="7810"/>
                  </a:lnTo>
                  <a:lnTo>
                    <a:pt x="1718551" y="29565"/>
                  </a:lnTo>
                  <a:lnTo>
                    <a:pt x="1685378" y="62725"/>
                  </a:lnTo>
                  <a:lnTo>
                    <a:pt x="1663636" y="104787"/>
                  </a:lnTo>
                  <a:lnTo>
                    <a:pt x="1655826" y="153212"/>
                  </a:lnTo>
                  <a:lnTo>
                    <a:pt x="1655826" y="217678"/>
                  </a:lnTo>
                  <a:lnTo>
                    <a:pt x="1663636" y="266103"/>
                  </a:lnTo>
                  <a:lnTo>
                    <a:pt x="1685378" y="308165"/>
                  </a:lnTo>
                  <a:lnTo>
                    <a:pt x="1718551" y="341325"/>
                  </a:lnTo>
                  <a:lnTo>
                    <a:pt x="1760601" y="363067"/>
                  </a:lnTo>
                  <a:lnTo>
                    <a:pt x="1809038" y="370878"/>
                  </a:lnTo>
                  <a:lnTo>
                    <a:pt x="1874520" y="370878"/>
                  </a:lnTo>
                  <a:lnTo>
                    <a:pt x="1922945" y="363067"/>
                  </a:lnTo>
                  <a:lnTo>
                    <a:pt x="1965007" y="341325"/>
                  </a:lnTo>
                  <a:lnTo>
                    <a:pt x="1998167" y="308165"/>
                  </a:lnTo>
                  <a:lnTo>
                    <a:pt x="2019922" y="266103"/>
                  </a:lnTo>
                  <a:lnTo>
                    <a:pt x="2027732" y="217678"/>
                  </a:lnTo>
                  <a:lnTo>
                    <a:pt x="2027732" y="153212"/>
                  </a:lnTo>
                  <a:close/>
                </a:path>
                <a:path w="4097654" h="371475">
                  <a:moveTo>
                    <a:pt x="2441689" y="153212"/>
                  </a:moveTo>
                  <a:lnTo>
                    <a:pt x="2433878" y="104787"/>
                  </a:lnTo>
                  <a:lnTo>
                    <a:pt x="2412123" y="62725"/>
                  </a:lnTo>
                  <a:lnTo>
                    <a:pt x="2378964" y="29565"/>
                  </a:lnTo>
                  <a:lnTo>
                    <a:pt x="2336901" y="7810"/>
                  </a:lnTo>
                  <a:lnTo>
                    <a:pt x="2288476" y="0"/>
                  </a:lnTo>
                  <a:lnTo>
                    <a:pt x="2222995" y="0"/>
                  </a:lnTo>
                  <a:lnTo>
                    <a:pt x="2174557" y="7810"/>
                  </a:lnTo>
                  <a:lnTo>
                    <a:pt x="2132507" y="29565"/>
                  </a:lnTo>
                  <a:lnTo>
                    <a:pt x="2099335" y="62725"/>
                  </a:lnTo>
                  <a:lnTo>
                    <a:pt x="2077593" y="104787"/>
                  </a:lnTo>
                  <a:lnTo>
                    <a:pt x="2069782" y="153212"/>
                  </a:lnTo>
                  <a:lnTo>
                    <a:pt x="2069782" y="217678"/>
                  </a:lnTo>
                  <a:lnTo>
                    <a:pt x="2077593" y="266103"/>
                  </a:lnTo>
                  <a:lnTo>
                    <a:pt x="2099335" y="308165"/>
                  </a:lnTo>
                  <a:lnTo>
                    <a:pt x="2132507" y="341325"/>
                  </a:lnTo>
                  <a:lnTo>
                    <a:pt x="2174557" y="363067"/>
                  </a:lnTo>
                  <a:lnTo>
                    <a:pt x="2222995" y="370878"/>
                  </a:lnTo>
                  <a:lnTo>
                    <a:pt x="2288476" y="370878"/>
                  </a:lnTo>
                  <a:lnTo>
                    <a:pt x="2336901" y="363067"/>
                  </a:lnTo>
                  <a:lnTo>
                    <a:pt x="2378964" y="341325"/>
                  </a:lnTo>
                  <a:lnTo>
                    <a:pt x="2412123" y="308165"/>
                  </a:lnTo>
                  <a:lnTo>
                    <a:pt x="2433878" y="266103"/>
                  </a:lnTo>
                  <a:lnTo>
                    <a:pt x="2441689" y="217678"/>
                  </a:lnTo>
                  <a:lnTo>
                    <a:pt x="2441689" y="153212"/>
                  </a:lnTo>
                  <a:close/>
                </a:path>
                <a:path w="4097654" h="371475">
                  <a:moveTo>
                    <a:pt x="2855633" y="153212"/>
                  </a:moveTo>
                  <a:lnTo>
                    <a:pt x="2847822" y="104787"/>
                  </a:lnTo>
                  <a:lnTo>
                    <a:pt x="2826080" y="62725"/>
                  </a:lnTo>
                  <a:lnTo>
                    <a:pt x="2792907" y="29565"/>
                  </a:lnTo>
                  <a:lnTo>
                    <a:pt x="2750858" y="7810"/>
                  </a:lnTo>
                  <a:lnTo>
                    <a:pt x="2702420" y="0"/>
                  </a:lnTo>
                  <a:lnTo>
                    <a:pt x="2636939" y="0"/>
                  </a:lnTo>
                  <a:lnTo>
                    <a:pt x="2588514" y="7810"/>
                  </a:lnTo>
                  <a:lnTo>
                    <a:pt x="2546451" y="29565"/>
                  </a:lnTo>
                  <a:lnTo>
                    <a:pt x="2513292" y="62725"/>
                  </a:lnTo>
                  <a:lnTo>
                    <a:pt x="2491536" y="104787"/>
                  </a:lnTo>
                  <a:lnTo>
                    <a:pt x="2483726" y="153212"/>
                  </a:lnTo>
                  <a:lnTo>
                    <a:pt x="2483726" y="217678"/>
                  </a:lnTo>
                  <a:lnTo>
                    <a:pt x="2491536" y="266103"/>
                  </a:lnTo>
                  <a:lnTo>
                    <a:pt x="2513292" y="308165"/>
                  </a:lnTo>
                  <a:lnTo>
                    <a:pt x="2546451" y="341325"/>
                  </a:lnTo>
                  <a:lnTo>
                    <a:pt x="2588514" y="363067"/>
                  </a:lnTo>
                  <a:lnTo>
                    <a:pt x="2636939" y="370878"/>
                  </a:lnTo>
                  <a:lnTo>
                    <a:pt x="2702420" y="370878"/>
                  </a:lnTo>
                  <a:lnTo>
                    <a:pt x="2750858" y="363067"/>
                  </a:lnTo>
                  <a:lnTo>
                    <a:pt x="2792907" y="341325"/>
                  </a:lnTo>
                  <a:lnTo>
                    <a:pt x="2826080" y="308165"/>
                  </a:lnTo>
                  <a:lnTo>
                    <a:pt x="2847822" y="266103"/>
                  </a:lnTo>
                  <a:lnTo>
                    <a:pt x="2855633" y="217678"/>
                  </a:lnTo>
                  <a:lnTo>
                    <a:pt x="2855633" y="153212"/>
                  </a:lnTo>
                  <a:close/>
                </a:path>
                <a:path w="4097654" h="371475">
                  <a:moveTo>
                    <a:pt x="3269589" y="153212"/>
                  </a:moveTo>
                  <a:lnTo>
                    <a:pt x="3261779" y="104787"/>
                  </a:lnTo>
                  <a:lnTo>
                    <a:pt x="3240036" y="62725"/>
                  </a:lnTo>
                  <a:lnTo>
                    <a:pt x="3206864" y="29565"/>
                  </a:lnTo>
                  <a:lnTo>
                    <a:pt x="3164814" y="7810"/>
                  </a:lnTo>
                  <a:lnTo>
                    <a:pt x="3116376" y="0"/>
                  </a:lnTo>
                  <a:lnTo>
                    <a:pt x="3050895" y="0"/>
                  </a:lnTo>
                  <a:lnTo>
                    <a:pt x="3002470" y="7810"/>
                  </a:lnTo>
                  <a:lnTo>
                    <a:pt x="2960408" y="29565"/>
                  </a:lnTo>
                  <a:lnTo>
                    <a:pt x="2927248" y="62725"/>
                  </a:lnTo>
                  <a:lnTo>
                    <a:pt x="2905493" y="104787"/>
                  </a:lnTo>
                  <a:lnTo>
                    <a:pt x="2897682" y="153212"/>
                  </a:lnTo>
                  <a:lnTo>
                    <a:pt x="2897682" y="217678"/>
                  </a:lnTo>
                  <a:lnTo>
                    <a:pt x="2905493" y="266103"/>
                  </a:lnTo>
                  <a:lnTo>
                    <a:pt x="2927248" y="308165"/>
                  </a:lnTo>
                  <a:lnTo>
                    <a:pt x="2960408" y="341325"/>
                  </a:lnTo>
                  <a:lnTo>
                    <a:pt x="3002470" y="363067"/>
                  </a:lnTo>
                  <a:lnTo>
                    <a:pt x="3050895" y="370878"/>
                  </a:lnTo>
                  <a:lnTo>
                    <a:pt x="3116376" y="370878"/>
                  </a:lnTo>
                  <a:lnTo>
                    <a:pt x="3164814" y="363067"/>
                  </a:lnTo>
                  <a:lnTo>
                    <a:pt x="3206864" y="341325"/>
                  </a:lnTo>
                  <a:lnTo>
                    <a:pt x="3240036" y="308165"/>
                  </a:lnTo>
                  <a:lnTo>
                    <a:pt x="3261779" y="266103"/>
                  </a:lnTo>
                  <a:lnTo>
                    <a:pt x="3269589" y="217678"/>
                  </a:lnTo>
                  <a:lnTo>
                    <a:pt x="3269589" y="153212"/>
                  </a:lnTo>
                  <a:close/>
                </a:path>
                <a:path w="4097654" h="371475">
                  <a:moveTo>
                    <a:pt x="3683546" y="153212"/>
                  </a:moveTo>
                  <a:lnTo>
                    <a:pt x="3675735" y="104787"/>
                  </a:lnTo>
                  <a:lnTo>
                    <a:pt x="3653993" y="62725"/>
                  </a:lnTo>
                  <a:lnTo>
                    <a:pt x="3620820" y="29565"/>
                  </a:lnTo>
                  <a:lnTo>
                    <a:pt x="3578758" y="7810"/>
                  </a:lnTo>
                  <a:lnTo>
                    <a:pt x="3530333" y="0"/>
                  </a:lnTo>
                  <a:lnTo>
                    <a:pt x="3464852" y="0"/>
                  </a:lnTo>
                  <a:lnTo>
                    <a:pt x="3416427" y="7810"/>
                  </a:lnTo>
                  <a:lnTo>
                    <a:pt x="3374364" y="29565"/>
                  </a:lnTo>
                  <a:lnTo>
                    <a:pt x="3341205" y="62725"/>
                  </a:lnTo>
                  <a:lnTo>
                    <a:pt x="3319449" y="104787"/>
                  </a:lnTo>
                  <a:lnTo>
                    <a:pt x="3311639" y="153212"/>
                  </a:lnTo>
                  <a:lnTo>
                    <a:pt x="3311639" y="217678"/>
                  </a:lnTo>
                  <a:lnTo>
                    <a:pt x="3319449" y="266103"/>
                  </a:lnTo>
                  <a:lnTo>
                    <a:pt x="3341205" y="308165"/>
                  </a:lnTo>
                  <a:lnTo>
                    <a:pt x="3374364" y="341325"/>
                  </a:lnTo>
                  <a:lnTo>
                    <a:pt x="3416427" y="363067"/>
                  </a:lnTo>
                  <a:lnTo>
                    <a:pt x="3464852" y="370878"/>
                  </a:lnTo>
                  <a:lnTo>
                    <a:pt x="3530333" y="370878"/>
                  </a:lnTo>
                  <a:lnTo>
                    <a:pt x="3578758" y="363067"/>
                  </a:lnTo>
                  <a:lnTo>
                    <a:pt x="3620820" y="341325"/>
                  </a:lnTo>
                  <a:lnTo>
                    <a:pt x="3653993" y="308165"/>
                  </a:lnTo>
                  <a:lnTo>
                    <a:pt x="3675735" y="266103"/>
                  </a:lnTo>
                  <a:lnTo>
                    <a:pt x="3683546" y="217678"/>
                  </a:lnTo>
                  <a:lnTo>
                    <a:pt x="3683546" y="153212"/>
                  </a:lnTo>
                  <a:close/>
                </a:path>
                <a:path w="4097654" h="371475">
                  <a:moveTo>
                    <a:pt x="4097502" y="153212"/>
                  </a:moveTo>
                  <a:lnTo>
                    <a:pt x="4089692" y="104787"/>
                  </a:lnTo>
                  <a:lnTo>
                    <a:pt x="4067949" y="62725"/>
                  </a:lnTo>
                  <a:lnTo>
                    <a:pt x="4034777" y="29565"/>
                  </a:lnTo>
                  <a:lnTo>
                    <a:pt x="3992715" y="7810"/>
                  </a:lnTo>
                  <a:lnTo>
                    <a:pt x="3944289" y="0"/>
                  </a:lnTo>
                  <a:lnTo>
                    <a:pt x="3878808" y="0"/>
                  </a:lnTo>
                  <a:lnTo>
                    <a:pt x="3830383" y="7810"/>
                  </a:lnTo>
                  <a:lnTo>
                    <a:pt x="3788321" y="29565"/>
                  </a:lnTo>
                  <a:lnTo>
                    <a:pt x="3755161" y="62725"/>
                  </a:lnTo>
                  <a:lnTo>
                    <a:pt x="3733406" y="104787"/>
                  </a:lnTo>
                  <a:lnTo>
                    <a:pt x="3725595" y="153212"/>
                  </a:lnTo>
                  <a:lnTo>
                    <a:pt x="3725595" y="217678"/>
                  </a:lnTo>
                  <a:lnTo>
                    <a:pt x="3733406" y="266103"/>
                  </a:lnTo>
                  <a:lnTo>
                    <a:pt x="3755161" y="308165"/>
                  </a:lnTo>
                  <a:lnTo>
                    <a:pt x="3788321" y="341325"/>
                  </a:lnTo>
                  <a:lnTo>
                    <a:pt x="3830383" y="363067"/>
                  </a:lnTo>
                  <a:lnTo>
                    <a:pt x="3878808" y="370878"/>
                  </a:lnTo>
                  <a:lnTo>
                    <a:pt x="3944289" y="370878"/>
                  </a:lnTo>
                  <a:lnTo>
                    <a:pt x="3992715" y="363067"/>
                  </a:lnTo>
                  <a:lnTo>
                    <a:pt x="4034777" y="341325"/>
                  </a:lnTo>
                  <a:lnTo>
                    <a:pt x="4067949" y="308165"/>
                  </a:lnTo>
                  <a:lnTo>
                    <a:pt x="4089692" y="266103"/>
                  </a:lnTo>
                  <a:lnTo>
                    <a:pt x="4097502" y="217678"/>
                  </a:lnTo>
                  <a:lnTo>
                    <a:pt x="4097502" y="153212"/>
                  </a:lnTo>
                  <a:close/>
                </a:path>
              </a:pathLst>
            </a:custGeom>
            <a:solidFill>
              <a:srgbClr val="205DA8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00788" y="2672524"/>
              <a:ext cx="4097654" cy="346075"/>
            </a:xfrm>
            <a:custGeom>
              <a:avLst/>
              <a:gdLst/>
              <a:ahLst/>
              <a:cxnLst/>
              <a:rect l="l" t="t" r="r" b="b"/>
              <a:pathLst>
                <a:path w="4097654" h="346075">
                  <a:moveTo>
                    <a:pt x="371906" y="153212"/>
                  </a:moveTo>
                  <a:lnTo>
                    <a:pt x="364096" y="104787"/>
                  </a:lnTo>
                  <a:lnTo>
                    <a:pt x="342353" y="62725"/>
                  </a:lnTo>
                  <a:lnTo>
                    <a:pt x="309181" y="29565"/>
                  </a:lnTo>
                  <a:lnTo>
                    <a:pt x="267119" y="7810"/>
                  </a:lnTo>
                  <a:lnTo>
                    <a:pt x="218694" y="0"/>
                  </a:lnTo>
                  <a:lnTo>
                    <a:pt x="153212" y="0"/>
                  </a:lnTo>
                  <a:lnTo>
                    <a:pt x="104787" y="7810"/>
                  </a:lnTo>
                  <a:lnTo>
                    <a:pt x="62725" y="29565"/>
                  </a:lnTo>
                  <a:lnTo>
                    <a:pt x="29565" y="62725"/>
                  </a:lnTo>
                  <a:lnTo>
                    <a:pt x="7810" y="104787"/>
                  </a:lnTo>
                  <a:lnTo>
                    <a:pt x="0" y="153212"/>
                  </a:lnTo>
                  <a:lnTo>
                    <a:pt x="0" y="192722"/>
                  </a:lnTo>
                  <a:lnTo>
                    <a:pt x="7810" y="241147"/>
                  </a:lnTo>
                  <a:lnTo>
                    <a:pt x="29565" y="283197"/>
                  </a:lnTo>
                  <a:lnTo>
                    <a:pt x="62725" y="316369"/>
                  </a:lnTo>
                  <a:lnTo>
                    <a:pt x="104787" y="338112"/>
                  </a:lnTo>
                  <a:lnTo>
                    <a:pt x="153212" y="345922"/>
                  </a:lnTo>
                  <a:lnTo>
                    <a:pt x="218694" y="345922"/>
                  </a:lnTo>
                  <a:lnTo>
                    <a:pt x="267119" y="338112"/>
                  </a:lnTo>
                  <a:lnTo>
                    <a:pt x="309181" y="316369"/>
                  </a:lnTo>
                  <a:lnTo>
                    <a:pt x="342353" y="283197"/>
                  </a:lnTo>
                  <a:lnTo>
                    <a:pt x="364096" y="241147"/>
                  </a:lnTo>
                  <a:lnTo>
                    <a:pt x="371906" y="192722"/>
                  </a:lnTo>
                  <a:lnTo>
                    <a:pt x="371906" y="153212"/>
                  </a:lnTo>
                  <a:close/>
                </a:path>
                <a:path w="4097654" h="346075">
                  <a:moveTo>
                    <a:pt x="785863" y="153212"/>
                  </a:moveTo>
                  <a:lnTo>
                    <a:pt x="778052" y="104787"/>
                  </a:lnTo>
                  <a:lnTo>
                    <a:pt x="756310" y="62725"/>
                  </a:lnTo>
                  <a:lnTo>
                    <a:pt x="723138" y="29565"/>
                  </a:lnTo>
                  <a:lnTo>
                    <a:pt x="681075" y="7810"/>
                  </a:lnTo>
                  <a:lnTo>
                    <a:pt x="632650" y="0"/>
                  </a:lnTo>
                  <a:lnTo>
                    <a:pt x="567169" y="0"/>
                  </a:lnTo>
                  <a:lnTo>
                    <a:pt x="518744" y="7810"/>
                  </a:lnTo>
                  <a:lnTo>
                    <a:pt x="476681" y="29565"/>
                  </a:lnTo>
                  <a:lnTo>
                    <a:pt x="443522" y="62725"/>
                  </a:lnTo>
                  <a:lnTo>
                    <a:pt x="421767" y="104787"/>
                  </a:lnTo>
                  <a:lnTo>
                    <a:pt x="413956" y="153212"/>
                  </a:lnTo>
                  <a:lnTo>
                    <a:pt x="413956" y="192722"/>
                  </a:lnTo>
                  <a:lnTo>
                    <a:pt x="421767" y="241147"/>
                  </a:lnTo>
                  <a:lnTo>
                    <a:pt x="443522" y="283197"/>
                  </a:lnTo>
                  <a:lnTo>
                    <a:pt x="476681" y="316369"/>
                  </a:lnTo>
                  <a:lnTo>
                    <a:pt x="518744" y="338112"/>
                  </a:lnTo>
                  <a:lnTo>
                    <a:pt x="567169" y="345922"/>
                  </a:lnTo>
                  <a:lnTo>
                    <a:pt x="632650" y="345922"/>
                  </a:lnTo>
                  <a:lnTo>
                    <a:pt x="681075" y="338112"/>
                  </a:lnTo>
                  <a:lnTo>
                    <a:pt x="723138" y="316369"/>
                  </a:lnTo>
                  <a:lnTo>
                    <a:pt x="756310" y="283197"/>
                  </a:lnTo>
                  <a:lnTo>
                    <a:pt x="778052" y="241147"/>
                  </a:lnTo>
                  <a:lnTo>
                    <a:pt x="785863" y="192722"/>
                  </a:lnTo>
                  <a:lnTo>
                    <a:pt x="785863" y="153212"/>
                  </a:lnTo>
                  <a:close/>
                </a:path>
                <a:path w="4097654" h="346075">
                  <a:moveTo>
                    <a:pt x="1199819" y="153212"/>
                  </a:moveTo>
                  <a:lnTo>
                    <a:pt x="1192009" y="104787"/>
                  </a:lnTo>
                  <a:lnTo>
                    <a:pt x="1170254" y="62725"/>
                  </a:lnTo>
                  <a:lnTo>
                    <a:pt x="1137094" y="29565"/>
                  </a:lnTo>
                  <a:lnTo>
                    <a:pt x="1095032" y="7810"/>
                  </a:lnTo>
                  <a:lnTo>
                    <a:pt x="1046607" y="0"/>
                  </a:lnTo>
                  <a:lnTo>
                    <a:pt x="981125" y="0"/>
                  </a:lnTo>
                  <a:lnTo>
                    <a:pt x="932700" y="7810"/>
                  </a:lnTo>
                  <a:lnTo>
                    <a:pt x="890638" y="29565"/>
                  </a:lnTo>
                  <a:lnTo>
                    <a:pt x="857478" y="62725"/>
                  </a:lnTo>
                  <a:lnTo>
                    <a:pt x="835723" y="104787"/>
                  </a:lnTo>
                  <a:lnTo>
                    <a:pt x="827913" y="153212"/>
                  </a:lnTo>
                  <a:lnTo>
                    <a:pt x="827913" y="192722"/>
                  </a:lnTo>
                  <a:lnTo>
                    <a:pt x="835723" y="241147"/>
                  </a:lnTo>
                  <a:lnTo>
                    <a:pt x="857478" y="283197"/>
                  </a:lnTo>
                  <a:lnTo>
                    <a:pt x="890638" y="316369"/>
                  </a:lnTo>
                  <a:lnTo>
                    <a:pt x="932700" y="338112"/>
                  </a:lnTo>
                  <a:lnTo>
                    <a:pt x="981125" y="345922"/>
                  </a:lnTo>
                  <a:lnTo>
                    <a:pt x="1046607" y="345922"/>
                  </a:lnTo>
                  <a:lnTo>
                    <a:pt x="1095032" y="338112"/>
                  </a:lnTo>
                  <a:lnTo>
                    <a:pt x="1137094" y="316369"/>
                  </a:lnTo>
                  <a:lnTo>
                    <a:pt x="1170254" y="283197"/>
                  </a:lnTo>
                  <a:lnTo>
                    <a:pt x="1192009" y="241147"/>
                  </a:lnTo>
                  <a:lnTo>
                    <a:pt x="1199819" y="192722"/>
                  </a:lnTo>
                  <a:lnTo>
                    <a:pt x="1199819" y="153212"/>
                  </a:lnTo>
                  <a:close/>
                </a:path>
                <a:path w="4097654" h="346075">
                  <a:moveTo>
                    <a:pt x="1613776" y="153212"/>
                  </a:moveTo>
                  <a:lnTo>
                    <a:pt x="1605965" y="104787"/>
                  </a:lnTo>
                  <a:lnTo>
                    <a:pt x="1584210" y="62725"/>
                  </a:lnTo>
                  <a:lnTo>
                    <a:pt x="1551051" y="29565"/>
                  </a:lnTo>
                  <a:lnTo>
                    <a:pt x="1508988" y="7810"/>
                  </a:lnTo>
                  <a:lnTo>
                    <a:pt x="1460563" y="0"/>
                  </a:lnTo>
                  <a:lnTo>
                    <a:pt x="1395082" y="0"/>
                  </a:lnTo>
                  <a:lnTo>
                    <a:pt x="1346657" y="7810"/>
                  </a:lnTo>
                  <a:lnTo>
                    <a:pt x="1304594" y="29565"/>
                  </a:lnTo>
                  <a:lnTo>
                    <a:pt x="1271422" y="62725"/>
                  </a:lnTo>
                  <a:lnTo>
                    <a:pt x="1249680" y="104787"/>
                  </a:lnTo>
                  <a:lnTo>
                    <a:pt x="1241869" y="153212"/>
                  </a:lnTo>
                  <a:lnTo>
                    <a:pt x="1241869" y="192722"/>
                  </a:lnTo>
                  <a:lnTo>
                    <a:pt x="1249680" y="241147"/>
                  </a:lnTo>
                  <a:lnTo>
                    <a:pt x="1271422" y="283197"/>
                  </a:lnTo>
                  <a:lnTo>
                    <a:pt x="1304594" y="316369"/>
                  </a:lnTo>
                  <a:lnTo>
                    <a:pt x="1346657" y="338112"/>
                  </a:lnTo>
                  <a:lnTo>
                    <a:pt x="1395082" y="345922"/>
                  </a:lnTo>
                  <a:lnTo>
                    <a:pt x="1460563" y="345922"/>
                  </a:lnTo>
                  <a:lnTo>
                    <a:pt x="1508988" y="338112"/>
                  </a:lnTo>
                  <a:lnTo>
                    <a:pt x="1551051" y="316369"/>
                  </a:lnTo>
                  <a:lnTo>
                    <a:pt x="1584210" y="283197"/>
                  </a:lnTo>
                  <a:lnTo>
                    <a:pt x="1605965" y="241147"/>
                  </a:lnTo>
                  <a:lnTo>
                    <a:pt x="1613776" y="192722"/>
                  </a:lnTo>
                  <a:lnTo>
                    <a:pt x="1613776" y="153212"/>
                  </a:lnTo>
                  <a:close/>
                </a:path>
                <a:path w="4097654" h="346075">
                  <a:moveTo>
                    <a:pt x="2027732" y="153212"/>
                  </a:moveTo>
                  <a:lnTo>
                    <a:pt x="2019922" y="104787"/>
                  </a:lnTo>
                  <a:lnTo>
                    <a:pt x="1998167" y="62725"/>
                  </a:lnTo>
                  <a:lnTo>
                    <a:pt x="1965007" y="29565"/>
                  </a:lnTo>
                  <a:lnTo>
                    <a:pt x="1922945" y="7810"/>
                  </a:lnTo>
                  <a:lnTo>
                    <a:pt x="1874520" y="0"/>
                  </a:lnTo>
                  <a:lnTo>
                    <a:pt x="1809038" y="0"/>
                  </a:lnTo>
                  <a:lnTo>
                    <a:pt x="1760613" y="7810"/>
                  </a:lnTo>
                  <a:lnTo>
                    <a:pt x="1718551" y="29565"/>
                  </a:lnTo>
                  <a:lnTo>
                    <a:pt x="1685378" y="62725"/>
                  </a:lnTo>
                  <a:lnTo>
                    <a:pt x="1663636" y="104787"/>
                  </a:lnTo>
                  <a:lnTo>
                    <a:pt x="1655826" y="153212"/>
                  </a:lnTo>
                  <a:lnTo>
                    <a:pt x="1655826" y="192722"/>
                  </a:lnTo>
                  <a:lnTo>
                    <a:pt x="1663636" y="241147"/>
                  </a:lnTo>
                  <a:lnTo>
                    <a:pt x="1685378" y="283197"/>
                  </a:lnTo>
                  <a:lnTo>
                    <a:pt x="1718551" y="316369"/>
                  </a:lnTo>
                  <a:lnTo>
                    <a:pt x="1760613" y="338112"/>
                  </a:lnTo>
                  <a:lnTo>
                    <a:pt x="1809038" y="345922"/>
                  </a:lnTo>
                  <a:lnTo>
                    <a:pt x="1874520" y="345922"/>
                  </a:lnTo>
                  <a:lnTo>
                    <a:pt x="1922945" y="338112"/>
                  </a:lnTo>
                  <a:lnTo>
                    <a:pt x="1965007" y="316369"/>
                  </a:lnTo>
                  <a:lnTo>
                    <a:pt x="1998167" y="283197"/>
                  </a:lnTo>
                  <a:lnTo>
                    <a:pt x="2019922" y="241147"/>
                  </a:lnTo>
                  <a:lnTo>
                    <a:pt x="2027732" y="192722"/>
                  </a:lnTo>
                  <a:lnTo>
                    <a:pt x="2027732" y="153212"/>
                  </a:lnTo>
                  <a:close/>
                </a:path>
                <a:path w="4097654" h="346075">
                  <a:moveTo>
                    <a:pt x="2441689" y="153212"/>
                  </a:moveTo>
                  <a:lnTo>
                    <a:pt x="2433878" y="104787"/>
                  </a:lnTo>
                  <a:lnTo>
                    <a:pt x="2412123" y="62725"/>
                  </a:lnTo>
                  <a:lnTo>
                    <a:pt x="2378964" y="29565"/>
                  </a:lnTo>
                  <a:lnTo>
                    <a:pt x="2336901" y="7810"/>
                  </a:lnTo>
                  <a:lnTo>
                    <a:pt x="2288476" y="0"/>
                  </a:lnTo>
                  <a:lnTo>
                    <a:pt x="2222995" y="0"/>
                  </a:lnTo>
                  <a:lnTo>
                    <a:pt x="2174557" y="7810"/>
                  </a:lnTo>
                  <a:lnTo>
                    <a:pt x="2132507" y="29565"/>
                  </a:lnTo>
                  <a:lnTo>
                    <a:pt x="2099335" y="62725"/>
                  </a:lnTo>
                  <a:lnTo>
                    <a:pt x="2077593" y="104787"/>
                  </a:lnTo>
                  <a:lnTo>
                    <a:pt x="2069782" y="153212"/>
                  </a:lnTo>
                  <a:lnTo>
                    <a:pt x="2069782" y="192722"/>
                  </a:lnTo>
                  <a:lnTo>
                    <a:pt x="2077593" y="241147"/>
                  </a:lnTo>
                  <a:lnTo>
                    <a:pt x="2099335" y="283197"/>
                  </a:lnTo>
                  <a:lnTo>
                    <a:pt x="2132507" y="316369"/>
                  </a:lnTo>
                  <a:lnTo>
                    <a:pt x="2174557" y="338112"/>
                  </a:lnTo>
                  <a:lnTo>
                    <a:pt x="2222995" y="345922"/>
                  </a:lnTo>
                  <a:lnTo>
                    <a:pt x="2288476" y="345922"/>
                  </a:lnTo>
                  <a:lnTo>
                    <a:pt x="2336901" y="338112"/>
                  </a:lnTo>
                  <a:lnTo>
                    <a:pt x="2378964" y="316369"/>
                  </a:lnTo>
                  <a:lnTo>
                    <a:pt x="2412123" y="283197"/>
                  </a:lnTo>
                  <a:lnTo>
                    <a:pt x="2433878" y="241147"/>
                  </a:lnTo>
                  <a:lnTo>
                    <a:pt x="2441689" y="192722"/>
                  </a:lnTo>
                  <a:lnTo>
                    <a:pt x="2441689" y="153212"/>
                  </a:lnTo>
                  <a:close/>
                </a:path>
                <a:path w="4097654" h="346075">
                  <a:moveTo>
                    <a:pt x="2855633" y="153212"/>
                  </a:moveTo>
                  <a:lnTo>
                    <a:pt x="2847822" y="104787"/>
                  </a:lnTo>
                  <a:lnTo>
                    <a:pt x="2826080" y="62725"/>
                  </a:lnTo>
                  <a:lnTo>
                    <a:pt x="2792907" y="29565"/>
                  </a:lnTo>
                  <a:lnTo>
                    <a:pt x="2750858" y="7810"/>
                  </a:lnTo>
                  <a:lnTo>
                    <a:pt x="2702420" y="0"/>
                  </a:lnTo>
                  <a:lnTo>
                    <a:pt x="2636939" y="0"/>
                  </a:lnTo>
                  <a:lnTo>
                    <a:pt x="2588514" y="7810"/>
                  </a:lnTo>
                  <a:lnTo>
                    <a:pt x="2546451" y="29565"/>
                  </a:lnTo>
                  <a:lnTo>
                    <a:pt x="2513292" y="62725"/>
                  </a:lnTo>
                  <a:lnTo>
                    <a:pt x="2491536" y="104787"/>
                  </a:lnTo>
                  <a:lnTo>
                    <a:pt x="2483726" y="153212"/>
                  </a:lnTo>
                  <a:lnTo>
                    <a:pt x="2483726" y="192722"/>
                  </a:lnTo>
                  <a:lnTo>
                    <a:pt x="2491536" y="241147"/>
                  </a:lnTo>
                  <a:lnTo>
                    <a:pt x="2513292" y="283197"/>
                  </a:lnTo>
                  <a:lnTo>
                    <a:pt x="2546451" y="316369"/>
                  </a:lnTo>
                  <a:lnTo>
                    <a:pt x="2588514" y="338112"/>
                  </a:lnTo>
                  <a:lnTo>
                    <a:pt x="2636939" y="345922"/>
                  </a:lnTo>
                  <a:lnTo>
                    <a:pt x="2702420" y="345922"/>
                  </a:lnTo>
                  <a:lnTo>
                    <a:pt x="2750858" y="338112"/>
                  </a:lnTo>
                  <a:lnTo>
                    <a:pt x="2792907" y="316369"/>
                  </a:lnTo>
                  <a:lnTo>
                    <a:pt x="2826080" y="283197"/>
                  </a:lnTo>
                  <a:lnTo>
                    <a:pt x="2847822" y="241147"/>
                  </a:lnTo>
                  <a:lnTo>
                    <a:pt x="2855633" y="192722"/>
                  </a:lnTo>
                  <a:lnTo>
                    <a:pt x="2855633" y="153212"/>
                  </a:lnTo>
                  <a:close/>
                </a:path>
                <a:path w="4097654" h="346075">
                  <a:moveTo>
                    <a:pt x="3269589" y="153212"/>
                  </a:moveTo>
                  <a:lnTo>
                    <a:pt x="3261779" y="104787"/>
                  </a:lnTo>
                  <a:lnTo>
                    <a:pt x="3240036" y="62725"/>
                  </a:lnTo>
                  <a:lnTo>
                    <a:pt x="3206864" y="29565"/>
                  </a:lnTo>
                  <a:lnTo>
                    <a:pt x="3164814" y="7810"/>
                  </a:lnTo>
                  <a:lnTo>
                    <a:pt x="3116376" y="0"/>
                  </a:lnTo>
                  <a:lnTo>
                    <a:pt x="3050895" y="0"/>
                  </a:lnTo>
                  <a:lnTo>
                    <a:pt x="3002470" y="7810"/>
                  </a:lnTo>
                  <a:lnTo>
                    <a:pt x="2960408" y="29565"/>
                  </a:lnTo>
                  <a:lnTo>
                    <a:pt x="2927248" y="62725"/>
                  </a:lnTo>
                  <a:lnTo>
                    <a:pt x="2905493" y="104787"/>
                  </a:lnTo>
                  <a:lnTo>
                    <a:pt x="2897682" y="153212"/>
                  </a:lnTo>
                  <a:lnTo>
                    <a:pt x="2897682" y="192722"/>
                  </a:lnTo>
                  <a:lnTo>
                    <a:pt x="2905493" y="241147"/>
                  </a:lnTo>
                  <a:lnTo>
                    <a:pt x="2927248" y="283197"/>
                  </a:lnTo>
                  <a:lnTo>
                    <a:pt x="2960408" y="316369"/>
                  </a:lnTo>
                  <a:lnTo>
                    <a:pt x="3002470" y="338112"/>
                  </a:lnTo>
                  <a:lnTo>
                    <a:pt x="3050895" y="345922"/>
                  </a:lnTo>
                  <a:lnTo>
                    <a:pt x="3116376" y="345922"/>
                  </a:lnTo>
                  <a:lnTo>
                    <a:pt x="3164814" y="338112"/>
                  </a:lnTo>
                  <a:lnTo>
                    <a:pt x="3206864" y="316369"/>
                  </a:lnTo>
                  <a:lnTo>
                    <a:pt x="3240036" y="283197"/>
                  </a:lnTo>
                  <a:lnTo>
                    <a:pt x="3261779" y="241147"/>
                  </a:lnTo>
                  <a:lnTo>
                    <a:pt x="3269589" y="192722"/>
                  </a:lnTo>
                  <a:lnTo>
                    <a:pt x="3269589" y="153212"/>
                  </a:lnTo>
                  <a:close/>
                </a:path>
                <a:path w="4097654" h="346075">
                  <a:moveTo>
                    <a:pt x="3683546" y="153212"/>
                  </a:moveTo>
                  <a:lnTo>
                    <a:pt x="3675735" y="104787"/>
                  </a:lnTo>
                  <a:lnTo>
                    <a:pt x="3653993" y="62725"/>
                  </a:lnTo>
                  <a:lnTo>
                    <a:pt x="3620820" y="29565"/>
                  </a:lnTo>
                  <a:lnTo>
                    <a:pt x="3578758" y="7810"/>
                  </a:lnTo>
                  <a:lnTo>
                    <a:pt x="3530333" y="0"/>
                  </a:lnTo>
                  <a:lnTo>
                    <a:pt x="3464852" y="0"/>
                  </a:lnTo>
                  <a:lnTo>
                    <a:pt x="3416427" y="7810"/>
                  </a:lnTo>
                  <a:lnTo>
                    <a:pt x="3374364" y="29565"/>
                  </a:lnTo>
                  <a:lnTo>
                    <a:pt x="3341205" y="62725"/>
                  </a:lnTo>
                  <a:lnTo>
                    <a:pt x="3319449" y="104787"/>
                  </a:lnTo>
                  <a:lnTo>
                    <a:pt x="3311639" y="153212"/>
                  </a:lnTo>
                  <a:lnTo>
                    <a:pt x="3311639" y="192722"/>
                  </a:lnTo>
                  <a:lnTo>
                    <a:pt x="3319449" y="241147"/>
                  </a:lnTo>
                  <a:lnTo>
                    <a:pt x="3341205" y="283197"/>
                  </a:lnTo>
                  <a:lnTo>
                    <a:pt x="3374364" y="316369"/>
                  </a:lnTo>
                  <a:lnTo>
                    <a:pt x="3416427" y="338112"/>
                  </a:lnTo>
                  <a:lnTo>
                    <a:pt x="3464852" y="345922"/>
                  </a:lnTo>
                  <a:lnTo>
                    <a:pt x="3530333" y="345922"/>
                  </a:lnTo>
                  <a:lnTo>
                    <a:pt x="3578758" y="338112"/>
                  </a:lnTo>
                  <a:lnTo>
                    <a:pt x="3620820" y="316369"/>
                  </a:lnTo>
                  <a:lnTo>
                    <a:pt x="3653993" y="283197"/>
                  </a:lnTo>
                  <a:lnTo>
                    <a:pt x="3675735" y="241147"/>
                  </a:lnTo>
                  <a:lnTo>
                    <a:pt x="3683546" y="192722"/>
                  </a:lnTo>
                  <a:lnTo>
                    <a:pt x="3683546" y="153212"/>
                  </a:lnTo>
                  <a:close/>
                </a:path>
                <a:path w="4097654" h="346075">
                  <a:moveTo>
                    <a:pt x="4097502" y="153212"/>
                  </a:moveTo>
                  <a:lnTo>
                    <a:pt x="4089692" y="104787"/>
                  </a:lnTo>
                  <a:lnTo>
                    <a:pt x="4067949" y="62725"/>
                  </a:lnTo>
                  <a:lnTo>
                    <a:pt x="4034777" y="29565"/>
                  </a:lnTo>
                  <a:lnTo>
                    <a:pt x="3992715" y="7810"/>
                  </a:lnTo>
                  <a:lnTo>
                    <a:pt x="3944289" y="0"/>
                  </a:lnTo>
                  <a:lnTo>
                    <a:pt x="3878808" y="0"/>
                  </a:lnTo>
                  <a:lnTo>
                    <a:pt x="3830383" y="7810"/>
                  </a:lnTo>
                  <a:lnTo>
                    <a:pt x="3788321" y="29565"/>
                  </a:lnTo>
                  <a:lnTo>
                    <a:pt x="3755161" y="62725"/>
                  </a:lnTo>
                  <a:lnTo>
                    <a:pt x="3733406" y="104787"/>
                  </a:lnTo>
                  <a:lnTo>
                    <a:pt x="3725595" y="153212"/>
                  </a:lnTo>
                  <a:lnTo>
                    <a:pt x="3725595" y="192722"/>
                  </a:lnTo>
                  <a:lnTo>
                    <a:pt x="3733406" y="241147"/>
                  </a:lnTo>
                  <a:lnTo>
                    <a:pt x="3755161" y="283197"/>
                  </a:lnTo>
                  <a:lnTo>
                    <a:pt x="3788321" y="316369"/>
                  </a:lnTo>
                  <a:lnTo>
                    <a:pt x="3830383" y="338112"/>
                  </a:lnTo>
                  <a:lnTo>
                    <a:pt x="3878808" y="345922"/>
                  </a:lnTo>
                  <a:lnTo>
                    <a:pt x="3944289" y="345922"/>
                  </a:lnTo>
                  <a:lnTo>
                    <a:pt x="3992715" y="338112"/>
                  </a:lnTo>
                  <a:lnTo>
                    <a:pt x="4034777" y="316369"/>
                  </a:lnTo>
                  <a:lnTo>
                    <a:pt x="4067949" y="283197"/>
                  </a:lnTo>
                  <a:lnTo>
                    <a:pt x="4089692" y="241147"/>
                  </a:lnTo>
                  <a:lnTo>
                    <a:pt x="4097502" y="192722"/>
                  </a:lnTo>
                  <a:lnTo>
                    <a:pt x="4097502" y="153212"/>
                  </a:lnTo>
                  <a:close/>
                </a:path>
              </a:pathLst>
            </a:custGeom>
            <a:solidFill>
              <a:srgbClr val="000000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236699" y="3142216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64597" y="3142216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720394" y="3142216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892495" y="3142216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548359" y="3142216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50648" y="3142216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478546" y="3142216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134343" y="3142216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306444" y="3142216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962308" y="3142216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777190" y="998283"/>
            <a:ext cx="296735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5" dirty="0">
                <a:solidFill>
                  <a:srgbClr val="878787"/>
                </a:solidFill>
                <a:latin typeface="Gotham Bold"/>
                <a:cs typeface="Gotham Bold"/>
              </a:rPr>
              <a:t>STEP</a:t>
            </a:r>
            <a:r>
              <a:rPr sz="1300" spc="-20" dirty="0">
                <a:solidFill>
                  <a:srgbClr val="878787"/>
                </a:solidFill>
                <a:latin typeface="Gotham Bold"/>
                <a:cs typeface="Gotham Bold"/>
              </a:rPr>
              <a:t> </a:t>
            </a:r>
            <a:r>
              <a:rPr sz="1300" spc="-5" dirty="0">
                <a:solidFill>
                  <a:srgbClr val="878787"/>
                </a:solidFill>
                <a:latin typeface="Gotham Bold"/>
                <a:cs typeface="Gotham Bold"/>
              </a:rPr>
              <a:t>PROGRESS:</a:t>
            </a:r>
            <a:r>
              <a:rPr sz="1300" spc="-15" dirty="0">
                <a:solidFill>
                  <a:srgbClr val="878787"/>
                </a:solidFill>
                <a:latin typeface="Gotham Bold"/>
                <a:cs typeface="Gotham Bold"/>
              </a:rPr>
              <a:t> </a:t>
            </a:r>
            <a:r>
              <a:rPr sz="1300" spc="-5" dirty="0">
                <a:solidFill>
                  <a:srgbClr val="205DA8"/>
                </a:solidFill>
                <a:latin typeface="Gotham Bold"/>
                <a:cs typeface="Gotham Bold"/>
              </a:rPr>
              <a:t>CONTENT</a:t>
            </a:r>
            <a:r>
              <a:rPr sz="1300" spc="-20" dirty="0">
                <a:solidFill>
                  <a:srgbClr val="205DA8"/>
                </a:solidFill>
                <a:latin typeface="Gotham Bold"/>
                <a:cs typeface="Gotham Bold"/>
              </a:rPr>
              <a:t> </a:t>
            </a:r>
            <a:r>
              <a:rPr sz="1300" spc="-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1300">
              <a:latin typeface="Gotham Bold"/>
              <a:cs typeface="Gotham Bold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6335772" y="2192486"/>
            <a:ext cx="3823970" cy="405130"/>
            <a:chOff x="6335772" y="2192486"/>
            <a:chExt cx="3823970" cy="405130"/>
          </a:xfrm>
        </p:grpSpPr>
        <p:sp>
          <p:nvSpPr>
            <p:cNvPr id="41" name="object 41"/>
            <p:cNvSpPr/>
            <p:nvPr/>
          </p:nvSpPr>
          <p:spPr>
            <a:xfrm>
              <a:off x="6808215" y="2203526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042756" y="2202620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9285414" y="2202620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391852" y="2534064"/>
              <a:ext cx="3717925" cy="0"/>
            </a:xfrm>
            <a:custGeom>
              <a:avLst/>
              <a:gdLst/>
              <a:ahLst/>
              <a:cxnLst/>
              <a:rect l="l" t="t" r="r" b="b"/>
              <a:pathLst>
                <a:path w="3717925">
                  <a:moveTo>
                    <a:pt x="0" y="0"/>
                  </a:moveTo>
                  <a:lnTo>
                    <a:pt x="3717366" y="0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60034" y="2475730"/>
              <a:ext cx="112153" cy="121843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70967" y="2475730"/>
              <a:ext cx="112153" cy="121843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1898" y="2475731"/>
              <a:ext cx="112153" cy="12184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7994680" y="2478966"/>
              <a:ext cx="112395" cy="115570"/>
            </a:xfrm>
            <a:custGeom>
              <a:avLst/>
              <a:gdLst/>
              <a:ahLst/>
              <a:cxnLst/>
              <a:rect l="l" t="t" r="r" b="b"/>
              <a:pathLst>
                <a:path w="112395" h="115569">
                  <a:moveTo>
                    <a:pt x="56070" y="0"/>
                  </a:moveTo>
                  <a:lnTo>
                    <a:pt x="34247" y="4538"/>
                  </a:lnTo>
                  <a:lnTo>
                    <a:pt x="16424" y="16916"/>
                  </a:lnTo>
                  <a:lnTo>
                    <a:pt x="4406" y="35275"/>
                  </a:lnTo>
                  <a:lnTo>
                    <a:pt x="0" y="57759"/>
                  </a:lnTo>
                  <a:lnTo>
                    <a:pt x="4406" y="80243"/>
                  </a:lnTo>
                  <a:lnTo>
                    <a:pt x="16424" y="98602"/>
                  </a:lnTo>
                  <a:lnTo>
                    <a:pt x="34247" y="110980"/>
                  </a:lnTo>
                  <a:lnTo>
                    <a:pt x="56070" y="115519"/>
                  </a:lnTo>
                  <a:lnTo>
                    <a:pt x="77893" y="110980"/>
                  </a:lnTo>
                  <a:lnTo>
                    <a:pt x="95716" y="98602"/>
                  </a:lnTo>
                  <a:lnTo>
                    <a:pt x="107734" y="80243"/>
                  </a:lnTo>
                  <a:lnTo>
                    <a:pt x="112140" y="57759"/>
                  </a:lnTo>
                  <a:lnTo>
                    <a:pt x="107734" y="35275"/>
                  </a:lnTo>
                  <a:lnTo>
                    <a:pt x="95716" y="16916"/>
                  </a:lnTo>
                  <a:lnTo>
                    <a:pt x="77893" y="4538"/>
                  </a:lnTo>
                  <a:lnTo>
                    <a:pt x="56070" y="0"/>
                  </a:lnTo>
                  <a:close/>
                </a:path>
              </a:pathLst>
            </a:custGeom>
            <a:solidFill>
              <a:srgbClr val="FFFFFF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03763" y="2475730"/>
              <a:ext cx="112153" cy="121843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14696" y="2475731"/>
              <a:ext cx="112153" cy="121843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25627" y="2475730"/>
              <a:ext cx="112153" cy="12184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636561" y="2475730"/>
              <a:ext cx="112153" cy="121843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047494" y="2475731"/>
              <a:ext cx="112153" cy="121843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7992841" y="2475730"/>
              <a:ext cx="114300" cy="121920"/>
            </a:xfrm>
            <a:custGeom>
              <a:avLst/>
              <a:gdLst/>
              <a:ahLst/>
              <a:cxnLst/>
              <a:rect l="l" t="t" r="r" b="b"/>
              <a:pathLst>
                <a:path w="114300" h="121919">
                  <a:moveTo>
                    <a:pt x="56984" y="0"/>
                  </a:moveTo>
                  <a:lnTo>
                    <a:pt x="34804" y="4786"/>
                  </a:lnTo>
                  <a:lnTo>
                    <a:pt x="16690" y="17840"/>
                  </a:lnTo>
                  <a:lnTo>
                    <a:pt x="4478" y="37204"/>
                  </a:lnTo>
                  <a:lnTo>
                    <a:pt x="0" y="60921"/>
                  </a:lnTo>
                  <a:lnTo>
                    <a:pt x="4478" y="84633"/>
                  </a:lnTo>
                  <a:lnTo>
                    <a:pt x="16690" y="103998"/>
                  </a:lnTo>
                  <a:lnTo>
                    <a:pt x="34804" y="117055"/>
                  </a:lnTo>
                  <a:lnTo>
                    <a:pt x="56984" y="121843"/>
                  </a:lnTo>
                  <a:lnTo>
                    <a:pt x="79172" y="117055"/>
                  </a:lnTo>
                  <a:lnTo>
                    <a:pt x="97289" y="103998"/>
                  </a:lnTo>
                  <a:lnTo>
                    <a:pt x="103464" y="94208"/>
                  </a:lnTo>
                  <a:lnTo>
                    <a:pt x="41719" y="94208"/>
                  </a:lnTo>
                  <a:lnTo>
                    <a:pt x="41681" y="87185"/>
                  </a:lnTo>
                  <a:lnTo>
                    <a:pt x="72531" y="87147"/>
                  </a:lnTo>
                  <a:lnTo>
                    <a:pt x="76161" y="85547"/>
                  </a:lnTo>
                  <a:lnTo>
                    <a:pt x="81673" y="79679"/>
                  </a:lnTo>
                  <a:lnTo>
                    <a:pt x="83150" y="75844"/>
                  </a:lnTo>
                  <a:lnTo>
                    <a:pt x="43573" y="75844"/>
                  </a:lnTo>
                  <a:lnTo>
                    <a:pt x="35987" y="74202"/>
                  </a:lnTo>
                  <a:lnTo>
                    <a:pt x="29786" y="69727"/>
                  </a:lnTo>
                  <a:lnTo>
                    <a:pt x="25601" y="63098"/>
                  </a:lnTo>
                  <a:lnTo>
                    <a:pt x="24066" y="54991"/>
                  </a:lnTo>
                  <a:lnTo>
                    <a:pt x="24066" y="48945"/>
                  </a:lnTo>
                  <a:lnTo>
                    <a:pt x="26276" y="43268"/>
                  </a:lnTo>
                  <a:lnTo>
                    <a:pt x="34264" y="34747"/>
                  </a:lnTo>
                  <a:lnTo>
                    <a:pt x="39560" y="32410"/>
                  </a:lnTo>
                  <a:lnTo>
                    <a:pt x="71208" y="32397"/>
                  </a:lnTo>
                  <a:lnTo>
                    <a:pt x="71208" y="27508"/>
                  </a:lnTo>
                  <a:lnTo>
                    <a:pt x="103387" y="27508"/>
                  </a:lnTo>
                  <a:lnTo>
                    <a:pt x="97289" y="17840"/>
                  </a:lnTo>
                  <a:lnTo>
                    <a:pt x="79172" y="4786"/>
                  </a:lnTo>
                  <a:lnTo>
                    <a:pt x="56984" y="0"/>
                  </a:lnTo>
                  <a:close/>
                </a:path>
                <a:path w="114300" h="121919">
                  <a:moveTo>
                    <a:pt x="50366" y="94181"/>
                  </a:moveTo>
                  <a:lnTo>
                    <a:pt x="41719" y="94208"/>
                  </a:lnTo>
                  <a:lnTo>
                    <a:pt x="103464" y="94208"/>
                  </a:lnTo>
                  <a:lnTo>
                    <a:pt x="50366" y="94181"/>
                  </a:lnTo>
                  <a:close/>
                </a:path>
                <a:path w="114300" h="121919">
                  <a:moveTo>
                    <a:pt x="112061" y="50749"/>
                  </a:moveTo>
                  <a:lnTo>
                    <a:pt x="70243" y="50749"/>
                  </a:lnTo>
                  <a:lnTo>
                    <a:pt x="77829" y="52389"/>
                  </a:lnTo>
                  <a:lnTo>
                    <a:pt x="84031" y="56859"/>
                  </a:lnTo>
                  <a:lnTo>
                    <a:pt x="88215" y="63484"/>
                  </a:lnTo>
                  <a:lnTo>
                    <a:pt x="89750" y="71589"/>
                  </a:lnTo>
                  <a:lnTo>
                    <a:pt x="89750" y="77635"/>
                  </a:lnTo>
                  <a:lnTo>
                    <a:pt x="87553" y="83312"/>
                  </a:lnTo>
                  <a:lnTo>
                    <a:pt x="79552" y="91833"/>
                  </a:lnTo>
                  <a:lnTo>
                    <a:pt x="74256" y="94183"/>
                  </a:lnTo>
                  <a:lnTo>
                    <a:pt x="103481" y="94181"/>
                  </a:lnTo>
                  <a:lnTo>
                    <a:pt x="109503" y="84633"/>
                  </a:lnTo>
                  <a:lnTo>
                    <a:pt x="113982" y="60921"/>
                  </a:lnTo>
                  <a:lnTo>
                    <a:pt x="112061" y="50749"/>
                  </a:lnTo>
                  <a:close/>
                </a:path>
                <a:path w="114300" h="121919">
                  <a:moveTo>
                    <a:pt x="45224" y="39433"/>
                  </a:moveTo>
                  <a:lnTo>
                    <a:pt x="30632" y="62623"/>
                  </a:lnTo>
                  <a:lnTo>
                    <a:pt x="36436" y="68821"/>
                  </a:lnTo>
                  <a:lnTo>
                    <a:pt x="71615" y="68821"/>
                  </a:lnTo>
                  <a:lnTo>
                    <a:pt x="71615" y="75844"/>
                  </a:lnTo>
                  <a:lnTo>
                    <a:pt x="83150" y="75844"/>
                  </a:lnTo>
                  <a:lnTo>
                    <a:pt x="83185" y="63969"/>
                  </a:lnTo>
                  <a:lnTo>
                    <a:pt x="77381" y="57759"/>
                  </a:lnTo>
                  <a:lnTo>
                    <a:pt x="42202" y="57759"/>
                  </a:lnTo>
                  <a:lnTo>
                    <a:pt x="42202" y="50749"/>
                  </a:lnTo>
                  <a:lnTo>
                    <a:pt x="112061" y="50749"/>
                  </a:lnTo>
                  <a:lnTo>
                    <a:pt x="110759" y="43853"/>
                  </a:lnTo>
                  <a:lnTo>
                    <a:pt x="71208" y="43853"/>
                  </a:lnTo>
                  <a:lnTo>
                    <a:pt x="71208" y="39442"/>
                  </a:lnTo>
                  <a:lnTo>
                    <a:pt x="45224" y="39433"/>
                  </a:lnTo>
                  <a:close/>
                </a:path>
                <a:path w="114300" h="121919">
                  <a:moveTo>
                    <a:pt x="103387" y="27508"/>
                  </a:moveTo>
                  <a:lnTo>
                    <a:pt x="71208" y="27508"/>
                  </a:lnTo>
                  <a:lnTo>
                    <a:pt x="84416" y="35687"/>
                  </a:lnTo>
                  <a:lnTo>
                    <a:pt x="71208" y="43853"/>
                  </a:lnTo>
                  <a:lnTo>
                    <a:pt x="110759" y="43853"/>
                  </a:lnTo>
                  <a:lnTo>
                    <a:pt x="109503" y="37204"/>
                  </a:lnTo>
                  <a:lnTo>
                    <a:pt x="103387" y="27508"/>
                  </a:lnTo>
                  <a:close/>
                </a:path>
                <a:path w="114300" h="121919">
                  <a:moveTo>
                    <a:pt x="71208" y="39408"/>
                  </a:moveTo>
                  <a:lnTo>
                    <a:pt x="54010" y="39442"/>
                  </a:lnTo>
                  <a:lnTo>
                    <a:pt x="71208" y="39442"/>
                  </a:lnTo>
                  <a:close/>
                </a:path>
              </a:pathLst>
            </a:custGeom>
            <a:solidFill>
              <a:srgbClr val="000000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35772" y="2463007"/>
              <a:ext cx="112153" cy="121843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2691143" y="2705759"/>
            <a:ext cx="2183765" cy="3186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0865">
              <a:lnSpc>
                <a:spcPct val="100000"/>
              </a:lnSpc>
              <a:spcBef>
                <a:spcPts val="100"/>
              </a:spcBef>
            </a:pP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Easy</a:t>
            </a:r>
            <a:r>
              <a:rPr sz="1300" i="1" spc="-3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to</a:t>
            </a:r>
            <a:r>
              <a:rPr sz="1300" i="1" spc="-3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understand </a:t>
            </a:r>
            <a:r>
              <a:rPr sz="1300" i="1" spc="-37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and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share</a:t>
            </a:r>
            <a:endParaRPr sz="1300" dirty="0">
              <a:latin typeface="Gotham-MediumItalic"/>
              <a:cs typeface="Gotham-MediumItalic"/>
            </a:endParaRPr>
          </a:p>
          <a:p>
            <a:pPr marL="12700" marR="411480">
              <a:lnSpc>
                <a:spcPct val="100000"/>
              </a:lnSpc>
              <a:spcBef>
                <a:spcPts val="1065"/>
              </a:spcBef>
            </a:pP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Breaks</a:t>
            </a:r>
            <a:r>
              <a:rPr sz="1300" i="1" spc="-2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the</a:t>
            </a:r>
            <a:r>
              <a:rPr sz="1300" i="1" spc="-2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script</a:t>
            </a:r>
            <a:r>
              <a:rPr sz="1300" i="1" spc="-2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and </a:t>
            </a:r>
            <a:r>
              <a:rPr sz="1300" i="1" spc="-37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grabs</a:t>
            </a:r>
            <a:r>
              <a:rPr sz="1300" i="1" spc="-2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your</a:t>
            </a:r>
            <a:r>
              <a:rPr sz="1300" i="1" spc="-2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attention</a:t>
            </a:r>
            <a:endParaRPr sz="1300" dirty="0">
              <a:latin typeface="Gotham-MediumItalic"/>
              <a:cs typeface="Gotham-MediumItalic"/>
            </a:endParaRPr>
          </a:p>
          <a:p>
            <a:pPr marL="12700" marR="294640">
              <a:lnSpc>
                <a:spcPct val="100000"/>
              </a:lnSpc>
              <a:spcBef>
                <a:spcPts val="1165"/>
              </a:spcBef>
            </a:pP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Easy</a:t>
            </a:r>
            <a:r>
              <a:rPr sz="1300" i="1" spc="-2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to</a:t>
            </a:r>
            <a:r>
              <a:rPr sz="1300" i="1" spc="-2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remember</a:t>
            </a:r>
            <a:r>
              <a:rPr sz="1300" i="1" spc="-2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and </a:t>
            </a:r>
            <a:r>
              <a:rPr sz="1300" i="1" spc="-37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picture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in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 your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head</a:t>
            </a:r>
            <a:endParaRPr sz="1300" dirty="0">
              <a:latin typeface="Gotham-MediumItalic"/>
              <a:cs typeface="Gotham-MediumItalic"/>
            </a:endParaRPr>
          </a:p>
          <a:p>
            <a:pPr marL="12700" marR="29845">
              <a:lnSpc>
                <a:spcPct val="100000"/>
              </a:lnSpc>
              <a:spcBef>
                <a:spcPts val="1315"/>
              </a:spcBef>
            </a:pP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Believable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and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something </a:t>
            </a:r>
            <a:r>
              <a:rPr sz="1300" i="1" spc="-37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you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want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to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try</a:t>
            </a:r>
            <a:endParaRPr sz="1300" dirty="0">
              <a:latin typeface="Gotham-MediumItalic"/>
              <a:cs typeface="Gotham-MediumItalic"/>
            </a:endParaRPr>
          </a:p>
          <a:p>
            <a:pPr marL="12700" marR="5080">
              <a:lnSpc>
                <a:spcPct val="100000"/>
              </a:lnSpc>
              <a:spcBef>
                <a:spcPts val="1395"/>
              </a:spcBef>
            </a:pP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So</a:t>
            </a:r>
            <a:r>
              <a:rPr sz="1300" i="1" spc="-2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authentic</a:t>
            </a:r>
            <a:r>
              <a:rPr sz="1300" i="1" spc="-2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that</a:t>
            </a:r>
            <a:r>
              <a:rPr sz="1300" i="1" spc="-2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it</a:t>
            </a:r>
            <a:r>
              <a:rPr sz="1300" i="1" spc="-2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makes </a:t>
            </a:r>
            <a:r>
              <a:rPr sz="1300" i="1" spc="-38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people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feel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and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care</a:t>
            </a:r>
            <a:endParaRPr sz="1300" dirty="0">
              <a:latin typeface="Gotham-MediumItalic"/>
              <a:cs typeface="Gotham-MediumItalic"/>
            </a:endParaRPr>
          </a:p>
          <a:p>
            <a:pPr marL="12700" marR="287655">
              <a:lnSpc>
                <a:spcPct val="100000"/>
              </a:lnSpc>
              <a:spcBef>
                <a:spcPts val="1230"/>
              </a:spcBef>
            </a:pP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Relates,</a:t>
            </a:r>
            <a:r>
              <a:rPr sz="1300" i="1" spc="-3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motivates</a:t>
            </a:r>
            <a:r>
              <a:rPr sz="1300" i="1" spc="-3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and </a:t>
            </a:r>
            <a:r>
              <a:rPr sz="1300" i="1" spc="-37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inspires </a:t>
            </a:r>
            <a:r>
              <a:rPr sz="13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to</a:t>
            </a:r>
            <a:r>
              <a:rPr sz="13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3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act</a:t>
            </a:r>
            <a:endParaRPr sz="1300" dirty="0">
              <a:latin typeface="Gotham-MediumItalic"/>
              <a:cs typeface="Gotham-MediumItalic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68406" y="2697368"/>
            <a:ext cx="1840230" cy="432434"/>
          </a:xfrm>
          <a:custGeom>
            <a:avLst/>
            <a:gdLst/>
            <a:ahLst/>
            <a:cxnLst/>
            <a:rect l="l" t="t" r="r" b="b"/>
            <a:pathLst>
              <a:path w="1840230" h="432435">
                <a:moveTo>
                  <a:pt x="1691297" y="0"/>
                </a:moveTo>
                <a:lnTo>
                  <a:pt x="148361" y="0"/>
                </a:lnTo>
                <a:lnTo>
                  <a:pt x="101466" y="7563"/>
                </a:lnTo>
                <a:lnTo>
                  <a:pt x="60739" y="28624"/>
                </a:lnTo>
                <a:lnTo>
                  <a:pt x="28624" y="60739"/>
                </a:lnTo>
                <a:lnTo>
                  <a:pt x="7563" y="101466"/>
                </a:lnTo>
                <a:lnTo>
                  <a:pt x="0" y="148361"/>
                </a:lnTo>
                <a:lnTo>
                  <a:pt x="0" y="283794"/>
                </a:lnTo>
                <a:lnTo>
                  <a:pt x="7563" y="330688"/>
                </a:lnTo>
                <a:lnTo>
                  <a:pt x="28624" y="371415"/>
                </a:lnTo>
                <a:lnTo>
                  <a:pt x="60739" y="403531"/>
                </a:lnTo>
                <a:lnTo>
                  <a:pt x="101466" y="424592"/>
                </a:lnTo>
                <a:lnTo>
                  <a:pt x="148361" y="432155"/>
                </a:lnTo>
                <a:lnTo>
                  <a:pt x="1691297" y="432155"/>
                </a:lnTo>
                <a:lnTo>
                  <a:pt x="1738185" y="424592"/>
                </a:lnTo>
                <a:lnTo>
                  <a:pt x="1778908" y="403531"/>
                </a:lnTo>
                <a:lnTo>
                  <a:pt x="1811022" y="371415"/>
                </a:lnTo>
                <a:lnTo>
                  <a:pt x="1832082" y="330688"/>
                </a:lnTo>
                <a:lnTo>
                  <a:pt x="1839645" y="283794"/>
                </a:lnTo>
                <a:lnTo>
                  <a:pt x="1839645" y="148361"/>
                </a:lnTo>
                <a:lnTo>
                  <a:pt x="1832082" y="101466"/>
                </a:lnTo>
                <a:lnTo>
                  <a:pt x="1811022" y="60739"/>
                </a:lnTo>
                <a:lnTo>
                  <a:pt x="1778908" y="28624"/>
                </a:lnTo>
                <a:lnTo>
                  <a:pt x="1738185" y="7563"/>
                </a:lnTo>
                <a:lnTo>
                  <a:pt x="1691297" y="0"/>
                </a:lnTo>
                <a:close/>
              </a:path>
            </a:pathLst>
          </a:custGeom>
          <a:solidFill>
            <a:srgbClr val="205DA8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1187496" y="2761316"/>
            <a:ext cx="79819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205DA8"/>
                </a:solidFill>
                <a:latin typeface="Gotham Bold"/>
                <a:cs typeface="Gotham Bold"/>
              </a:rPr>
              <a:t>SIMPLE</a:t>
            </a:r>
            <a:endParaRPr sz="1600" dirty="0">
              <a:latin typeface="Gotham Bold"/>
              <a:cs typeface="Gotham Bold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64693" y="3246641"/>
            <a:ext cx="1840230" cy="432434"/>
          </a:xfrm>
          <a:custGeom>
            <a:avLst/>
            <a:gdLst/>
            <a:ahLst/>
            <a:cxnLst/>
            <a:rect l="l" t="t" r="r" b="b"/>
            <a:pathLst>
              <a:path w="1840230" h="432435">
                <a:moveTo>
                  <a:pt x="1691297" y="0"/>
                </a:moveTo>
                <a:lnTo>
                  <a:pt x="148361" y="0"/>
                </a:lnTo>
                <a:lnTo>
                  <a:pt x="101466" y="7563"/>
                </a:lnTo>
                <a:lnTo>
                  <a:pt x="60739" y="28624"/>
                </a:lnTo>
                <a:lnTo>
                  <a:pt x="28624" y="60739"/>
                </a:lnTo>
                <a:lnTo>
                  <a:pt x="7563" y="101466"/>
                </a:lnTo>
                <a:lnTo>
                  <a:pt x="0" y="148361"/>
                </a:lnTo>
                <a:lnTo>
                  <a:pt x="0" y="283794"/>
                </a:lnTo>
                <a:lnTo>
                  <a:pt x="7563" y="330688"/>
                </a:lnTo>
                <a:lnTo>
                  <a:pt x="28624" y="371415"/>
                </a:lnTo>
                <a:lnTo>
                  <a:pt x="60739" y="403531"/>
                </a:lnTo>
                <a:lnTo>
                  <a:pt x="101466" y="424592"/>
                </a:lnTo>
                <a:lnTo>
                  <a:pt x="148361" y="432155"/>
                </a:lnTo>
                <a:lnTo>
                  <a:pt x="1691297" y="432155"/>
                </a:lnTo>
                <a:lnTo>
                  <a:pt x="1738185" y="424592"/>
                </a:lnTo>
                <a:lnTo>
                  <a:pt x="1778908" y="403531"/>
                </a:lnTo>
                <a:lnTo>
                  <a:pt x="1811022" y="371415"/>
                </a:lnTo>
                <a:lnTo>
                  <a:pt x="1832082" y="330688"/>
                </a:lnTo>
                <a:lnTo>
                  <a:pt x="1839645" y="283794"/>
                </a:lnTo>
                <a:lnTo>
                  <a:pt x="1839645" y="148361"/>
                </a:lnTo>
                <a:lnTo>
                  <a:pt x="1832082" y="101466"/>
                </a:lnTo>
                <a:lnTo>
                  <a:pt x="1811022" y="60739"/>
                </a:lnTo>
                <a:lnTo>
                  <a:pt x="1778908" y="28624"/>
                </a:lnTo>
                <a:lnTo>
                  <a:pt x="1738185" y="7563"/>
                </a:lnTo>
                <a:lnTo>
                  <a:pt x="1691297" y="0"/>
                </a:lnTo>
                <a:close/>
              </a:path>
            </a:pathLst>
          </a:custGeom>
          <a:solidFill>
            <a:srgbClr val="205DA8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848025" y="3321210"/>
            <a:ext cx="14732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205DA8"/>
                </a:solidFill>
                <a:latin typeface="Gotham Bold"/>
                <a:cs typeface="Gotham Bold"/>
              </a:rPr>
              <a:t>UNEXPECTED</a:t>
            </a:r>
            <a:endParaRPr sz="1600" dirty="0">
              <a:latin typeface="Gotham Bold"/>
              <a:cs typeface="Gotham Bold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64693" y="3795915"/>
            <a:ext cx="1840230" cy="432434"/>
          </a:xfrm>
          <a:custGeom>
            <a:avLst/>
            <a:gdLst/>
            <a:ahLst/>
            <a:cxnLst/>
            <a:rect l="l" t="t" r="r" b="b"/>
            <a:pathLst>
              <a:path w="1840230" h="432435">
                <a:moveTo>
                  <a:pt x="1691297" y="0"/>
                </a:moveTo>
                <a:lnTo>
                  <a:pt x="148361" y="0"/>
                </a:lnTo>
                <a:lnTo>
                  <a:pt x="101466" y="7563"/>
                </a:lnTo>
                <a:lnTo>
                  <a:pt x="60739" y="28624"/>
                </a:lnTo>
                <a:lnTo>
                  <a:pt x="28624" y="60739"/>
                </a:lnTo>
                <a:lnTo>
                  <a:pt x="7563" y="101466"/>
                </a:lnTo>
                <a:lnTo>
                  <a:pt x="0" y="148361"/>
                </a:lnTo>
                <a:lnTo>
                  <a:pt x="0" y="283794"/>
                </a:lnTo>
                <a:lnTo>
                  <a:pt x="7563" y="330688"/>
                </a:lnTo>
                <a:lnTo>
                  <a:pt x="28624" y="371415"/>
                </a:lnTo>
                <a:lnTo>
                  <a:pt x="60739" y="403531"/>
                </a:lnTo>
                <a:lnTo>
                  <a:pt x="101466" y="424592"/>
                </a:lnTo>
                <a:lnTo>
                  <a:pt x="148361" y="432155"/>
                </a:lnTo>
                <a:lnTo>
                  <a:pt x="1691297" y="432155"/>
                </a:lnTo>
                <a:lnTo>
                  <a:pt x="1738185" y="424592"/>
                </a:lnTo>
                <a:lnTo>
                  <a:pt x="1778908" y="403531"/>
                </a:lnTo>
                <a:lnTo>
                  <a:pt x="1811022" y="371415"/>
                </a:lnTo>
                <a:lnTo>
                  <a:pt x="1832082" y="330688"/>
                </a:lnTo>
                <a:lnTo>
                  <a:pt x="1839645" y="283794"/>
                </a:lnTo>
                <a:lnTo>
                  <a:pt x="1839645" y="148361"/>
                </a:lnTo>
                <a:lnTo>
                  <a:pt x="1832082" y="101466"/>
                </a:lnTo>
                <a:lnTo>
                  <a:pt x="1811022" y="60739"/>
                </a:lnTo>
                <a:lnTo>
                  <a:pt x="1778908" y="28624"/>
                </a:lnTo>
                <a:lnTo>
                  <a:pt x="1738185" y="7563"/>
                </a:lnTo>
                <a:lnTo>
                  <a:pt x="1691297" y="0"/>
                </a:lnTo>
                <a:close/>
              </a:path>
            </a:pathLst>
          </a:custGeom>
          <a:solidFill>
            <a:srgbClr val="205DA8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981833" y="3870485"/>
            <a:ext cx="12058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35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1600" dirty="0">
                <a:solidFill>
                  <a:srgbClr val="205DA8"/>
                </a:solidFill>
                <a:latin typeface="Gotham Bold"/>
                <a:cs typeface="Gotham Bold"/>
              </a:rPr>
              <a:t>ONCRETE</a:t>
            </a:r>
            <a:endParaRPr sz="1600" dirty="0">
              <a:latin typeface="Gotham Bold"/>
              <a:cs typeface="Gotham Bold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64693" y="4345190"/>
            <a:ext cx="1840230" cy="432434"/>
          </a:xfrm>
          <a:custGeom>
            <a:avLst/>
            <a:gdLst/>
            <a:ahLst/>
            <a:cxnLst/>
            <a:rect l="l" t="t" r="r" b="b"/>
            <a:pathLst>
              <a:path w="1840230" h="432435">
                <a:moveTo>
                  <a:pt x="1691297" y="0"/>
                </a:moveTo>
                <a:lnTo>
                  <a:pt x="148361" y="0"/>
                </a:lnTo>
                <a:lnTo>
                  <a:pt x="101466" y="7563"/>
                </a:lnTo>
                <a:lnTo>
                  <a:pt x="60739" y="28624"/>
                </a:lnTo>
                <a:lnTo>
                  <a:pt x="28624" y="60739"/>
                </a:lnTo>
                <a:lnTo>
                  <a:pt x="7563" y="101466"/>
                </a:lnTo>
                <a:lnTo>
                  <a:pt x="0" y="148361"/>
                </a:lnTo>
                <a:lnTo>
                  <a:pt x="0" y="283794"/>
                </a:lnTo>
                <a:lnTo>
                  <a:pt x="7563" y="330688"/>
                </a:lnTo>
                <a:lnTo>
                  <a:pt x="28624" y="371415"/>
                </a:lnTo>
                <a:lnTo>
                  <a:pt x="60739" y="403531"/>
                </a:lnTo>
                <a:lnTo>
                  <a:pt x="101466" y="424592"/>
                </a:lnTo>
                <a:lnTo>
                  <a:pt x="148361" y="432155"/>
                </a:lnTo>
                <a:lnTo>
                  <a:pt x="1691297" y="432155"/>
                </a:lnTo>
                <a:lnTo>
                  <a:pt x="1738185" y="424592"/>
                </a:lnTo>
                <a:lnTo>
                  <a:pt x="1778908" y="403531"/>
                </a:lnTo>
                <a:lnTo>
                  <a:pt x="1811022" y="371415"/>
                </a:lnTo>
                <a:lnTo>
                  <a:pt x="1832082" y="330688"/>
                </a:lnTo>
                <a:lnTo>
                  <a:pt x="1839645" y="283794"/>
                </a:lnTo>
                <a:lnTo>
                  <a:pt x="1839645" y="148361"/>
                </a:lnTo>
                <a:lnTo>
                  <a:pt x="1832082" y="101466"/>
                </a:lnTo>
                <a:lnTo>
                  <a:pt x="1811022" y="60739"/>
                </a:lnTo>
                <a:lnTo>
                  <a:pt x="1778908" y="28624"/>
                </a:lnTo>
                <a:lnTo>
                  <a:pt x="1738185" y="7563"/>
                </a:lnTo>
                <a:lnTo>
                  <a:pt x="1691297" y="0"/>
                </a:lnTo>
                <a:close/>
              </a:path>
            </a:pathLst>
          </a:custGeom>
          <a:solidFill>
            <a:srgbClr val="205DA8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1037409" y="4419760"/>
            <a:ext cx="109474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205DA8"/>
                </a:solidFill>
                <a:latin typeface="Gotham Bold"/>
                <a:cs typeface="Gotham Bold"/>
              </a:rPr>
              <a:t>CREDIBLE</a:t>
            </a:r>
            <a:endParaRPr sz="1600">
              <a:latin typeface="Gotham Bold"/>
              <a:cs typeface="Gotham Bold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64693" y="4894465"/>
            <a:ext cx="1840230" cy="432434"/>
          </a:xfrm>
          <a:custGeom>
            <a:avLst/>
            <a:gdLst/>
            <a:ahLst/>
            <a:cxnLst/>
            <a:rect l="l" t="t" r="r" b="b"/>
            <a:pathLst>
              <a:path w="1840230" h="432435">
                <a:moveTo>
                  <a:pt x="1691297" y="0"/>
                </a:moveTo>
                <a:lnTo>
                  <a:pt x="148361" y="0"/>
                </a:lnTo>
                <a:lnTo>
                  <a:pt x="101466" y="7563"/>
                </a:lnTo>
                <a:lnTo>
                  <a:pt x="60739" y="28624"/>
                </a:lnTo>
                <a:lnTo>
                  <a:pt x="28624" y="60739"/>
                </a:lnTo>
                <a:lnTo>
                  <a:pt x="7563" y="101466"/>
                </a:lnTo>
                <a:lnTo>
                  <a:pt x="0" y="148361"/>
                </a:lnTo>
                <a:lnTo>
                  <a:pt x="0" y="283794"/>
                </a:lnTo>
                <a:lnTo>
                  <a:pt x="7563" y="330688"/>
                </a:lnTo>
                <a:lnTo>
                  <a:pt x="28624" y="371415"/>
                </a:lnTo>
                <a:lnTo>
                  <a:pt x="60739" y="403531"/>
                </a:lnTo>
                <a:lnTo>
                  <a:pt x="101466" y="424592"/>
                </a:lnTo>
                <a:lnTo>
                  <a:pt x="148361" y="432155"/>
                </a:lnTo>
                <a:lnTo>
                  <a:pt x="1691297" y="432155"/>
                </a:lnTo>
                <a:lnTo>
                  <a:pt x="1738185" y="424592"/>
                </a:lnTo>
                <a:lnTo>
                  <a:pt x="1778908" y="403531"/>
                </a:lnTo>
                <a:lnTo>
                  <a:pt x="1811022" y="371415"/>
                </a:lnTo>
                <a:lnTo>
                  <a:pt x="1832082" y="330688"/>
                </a:lnTo>
                <a:lnTo>
                  <a:pt x="1839645" y="283794"/>
                </a:lnTo>
                <a:lnTo>
                  <a:pt x="1839645" y="148361"/>
                </a:lnTo>
                <a:lnTo>
                  <a:pt x="1832082" y="101466"/>
                </a:lnTo>
                <a:lnTo>
                  <a:pt x="1811022" y="60739"/>
                </a:lnTo>
                <a:lnTo>
                  <a:pt x="1778908" y="28624"/>
                </a:lnTo>
                <a:lnTo>
                  <a:pt x="1738185" y="7563"/>
                </a:lnTo>
                <a:lnTo>
                  <a:pt x="1691297" y="0"/>
                </a:lnTo>
                <a:close/>
              </a:path>
            </a:pathLst>
          </a:custGeom>
          <a:solidFill>
            <a:srgbClr val="205DA8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922500" y="4969035"/>
            <a:ext cx="132461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205DA8"/>
                </a:solidFill>
                <a:latin typeface="Gotham Bold"/>
                <a:cs typeface="Gotham Bold"/>
              </a:rPr>
              <a:t>EMOTIONAL</a:t>
            </a:r>
            <a:endParaRPr sz="1600">
              <a:latin typeface="Gotham Bold"/>
              <a:cs typeface="Gotham Bold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64693" y="5443740"/>
            <a:ext cx="1840230" cy="432434"/>
          </a:xfrm>
          <a:custGeom>
            <a:avLst/>
            <a:gdLst/>
            <a:ahLst/>
            <a:cxnLst/>
            <a:rect l="l" t="t" r="r" b="b"/>
            <a:pathLst>
              <a:path w="1840230" h="432435">
                <a:moveTo>
                  <a:pt x="1691297" y="0"/>
                </a:moveTo>
                <a:lnTo>
                  <a:pt x="148361" y="0"/>
                </a:lnTo>
                <a:lnTo>
                  <a:pt x="101466" y="7563"/>
                </a:lnTo>
                <a:lnTo>
                  <a:pt x="60739" y="28624"/>
                </a:lnTo>
                <a:lnTo>
                  <a:pt x="28624" y="60739"/>
                </a:lnTo>
                <a:lnTo>
                  <a:pt x="7563" y="101466"/>
                </a:lnTo>
                <a:lnTo>
                  <a:pt x="0" y="148361"/>
                </a:lnTo>
                <a:lnTo>
                  <a:pt x="0" y="283794"/>
                </a:lnTo>
                <a:lnTo>
                  <a:pt x="7563" y="330688"/>
                </a:lnTo>
                <a:lnTo>
                  <a:pt x="28624" y="371415"/>
                </a:lnTo>
                <a:lnTo>
                  <a:pt x="60739" y="403531"/>
                </a:lnTo>
                <a:lnTo>
                  <a:pt x="101466" y="424592"/>
                </a:lnTo>
                <a:lnTo>
                  <a:pt x="148361" y="432155"/>
                </a:lnTo>
                <a:lnTo>
                  <a:pt x="1691297" y="432155"/>
                </a:lnTo>
                <a:lnTo>
                  <a:pt x="1738185" y="424592"/>
                </a:lnTo>
                <a:lnTo>
                  <a:pt x="1778908" y="403531"/>
                </a:lnTo>
                <a:lnTo>
                  <a:pt x="1811022" y="371415"/>
                </a:lnTo>
                <a:lnTo>
                  <a:pt x="1832082" y="330688"/>
                </a:lnTo>
                <a:lnTo>
                  <a:pt x="1839645" y="283794"/>
                </a:lnTo>
                <a:lnTo>
                  <a:pt x="1839645" y="148361"/>
                </a:lnTo>
                <a:lnTo>
                  <a:pt x="1832082" y="101466"/>
                </a:lnTo>
                <a:lnTo>
                  <a:pt x="1811022" y="60739"/>
                </a:lnTo>
                <a:lnTo>
                  <a:pt x="1778908" y="28624"/>
                </a:lnTo>
                <a:lnTo>
                  <a:pt x="1738185" y="7563"/>
                </a:lnTo>
                <a:lnTo>
                  <a:pt x="1691297" y="0"/>
                </a:lnTo>
                <a:close/>
              </a:path>
            </a:pathLst>
          </a:custGeom>
          <a:solidFill>
            <a:srgbClr val="205DA8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1215511" y="5518310"/>
            <a:ext cx="73850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25" dirty="0">
                <a:solidFill>
                  <a:srgbClr val="205DA8"/>
                </a:solidFill>
                <a:latin typeface="Gotham Bold"/>
                <a:cs typeface="Gotham Bold"/>
              </a:rPr>
              <a:t>S</a:t>
            </a:r>
            <a:r>
              <a:rPr sz="1600" spc="-5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1600" dirty="0">
                <a:solidFill>
                  <a:srgbClr val="205DA8"/>
                </a:solidFill>
                <a:latin typeface="Gotham Bold"/>
                <a:cs typeface="Gotham Bold"/>
              </a:rPr>
              <a:t>O</a:t>
            </a:r>
            <a:r>
              <a:rPr sz="1600" spc="-40" dirty="0">
                <a:solidFill>
                  <a:srgbClr val="205DA8"/>
                </a:solidFill>
                <a:latin typeface="Gotham Bold"/>
                <a:cs typeface="Gotham Bold"/>
              </a:rPr>
              <a:t>R</a:t>
            </a:r>
            <a:r>
              <a:rPr sz="1600" dirty="0">
                <a:solidFill>
                  <a:srgbClr val="205DA8"/>
                </a:solidFill>
                <a:latin typeface="Gotham Bold"/>
                <a:cs typeface="Gotham Bold"/>
              </a:rPr>
              <a:t>Y</a:t>
            </a:r>
            <a:endParaRPr sz="1600">
              <a:latin typeface="Gotham Bold"/>
              <a:cs typeface="Gotham Bold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80292" y="6524290"/>
            <a:ext cx="7792720" cy="454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430" indent="-126364">
              <a:lnSpc>
                <a:spcPct val="100000"/>
              </a:lnSpc>
              <a:spcBef>
                <a:spcPts val="100"/>
              </a:spcBef>
              <a:buChar char="-"/>
              <a:tabLst>
                <a:tab pos="139065" algn="l"/>
              </a:tabLst>
            </a:pPr>
            <a:r>
              <a:rPr sz="1400" spc="-15" dirty="0">
                <a:solidFill>
                  <a:srgbClr val="205DA8"/>
                </a:solidFill>
                <a:latin typeface="Gotham-Medium"/>
                <a:cs typeface="Gotham-Medium"/>
              </a:rPr>
              <a:t>Evaluate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the</a:t>
            </a:r>
            <a:r>
              <a:rPr sz="1400" spc="10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stickiness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205DA8"/>
                </a:solidFill>
                <a:latin typeface="Gotham-Medium"/>
                <a:cs typeface="Gotham-Medium"/>
              </a:rPr>
              <a:t>of</a:t>
            </a:r>
            <a:r>
              <a:rPr sz="1400" spc="10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15" dirty="0">
                <a:solidFill>
                  <a:srgbClr val="205DA8"/>
                </a:solidFill>
                <a:latin typeface="Gotham-Medium"/>
                <a:cs typeface="Gotham-Medium"/>
              </a:rPr>
              <a:t>your</a:t>
            </a:r>
            <a:r>
              <a:rPr sz="1400" spc="10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205DA8"/>
                </a:solidFill>
                <a:latin typeface="Gotham-Medium"/>
                <a:cs typeface="Gotham-Medium"/>
              </a:rPr>
              <a:t>content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ideas</a:t>
            </a:r>
            <a:r>
              <a:rPr sz="1400" spc="10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and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205DA8"/>
                </a:solidFill>
                <a:latin typeface="Gotham-Medium"/>
                <a:cs typeface="Gotham-Medium"/>
              </a:rPr>
              <a:t>mark</a:t>
            </a:r>
            <a:r>
              <a:rPr sz="1400" spc="10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the</a:t>
            </a:r>
            <a:r>
              <a:rPr sz="1400" spc="10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ones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that</a:t>
            </a:r>
            <a:r>
              <a:rPr sz="1400" spc="10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meet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the</a:t>
            </a:r>
            <a:r>
              <a:rPr sz="1400" spc="10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criteria</a:t>
            </a:r>
            <a:endParaRPr sz="1400">
              <a:latin typeface="Gotham-Medium"/>
              <a:cs typeface="Gotham-Medium"/>
            </a:endParaRPr>
          </a:p>
          <a:p>
            <a:pPr marL="138430" indent="-126364">
              <a:lnSpc>
                <a:spcPct val="100000"/>
              </a:lnSpc>
              <a:spcBef>
                <a:spcPts val="20"/>
              </a:spcBef>
              <a:buChar char="-"/>
              <a:tabLst>
                <a:tab pos="139065" algn="l"/>
              </a:tabLst>
            </a:pPr>
            <a:r>
              <a:rPr sz="1400" spc="-10" dirty="0">
                <a:solidFill>
                  <a:srgbClr val="205DA8"/>
                </a:solidFill>
                <a:latin typeface="Gotham-Medium"/>
                <a:cs typeface="Gotham-Medium"/>
              </a:rPr>
              <a:t>Craft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this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15" dirty="0">
                <a:solidFill>
                  <a:srgbClr val="205DA8"/>
                </a:solidFill>
                <a:latin typeface="Gotham-Medium"/>
                <a:cs typeface="Gotham-Medium"/>
              </a:rPr>
              <a:t>step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205DA8"/>
                </a:solidFill>
                <a:latin typeface="Gotham-Medium"/>
                <a:cs typeface="Gotham-Medium"/>
              </a:rPr>
              <a:t>in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i="1" spc="-10" dirty="0">
                <a:solidFill>
                  <a:srgbClr val="205DA8"/>
                </a:solidFill>
                <a:latin typeface="Gotham-MediumItalic"/>
                <a:cs typeface="Gotham-MediumItalic"/>
              </a:rPr>
              <a:t>Event</a:t>
            </a:r>
            <a:r>
              <a:rPr sz="1400" i="1" spc="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400" i="1" dirty="0">
                <a:solidFill>
                  <a:srgbClr val="205DA8"/>
                </a:solidFill>
                <a:latin typeface="Gotham-MediumItalic"/>
                <a:cs typeface="Gotham-MediumItalic"/>
              </a:rPr>
              <a:t>Plan</a:t>
            </a:r>
            <a:r>
              <a:rPr sz="1400" i="1" spc="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400" i="1" spc="-5" dirty="0">
                <a:solidFill>
                  <a:srgbClr val="205DA8"/>
                </a:solidFill>
                <a:latin typeface="Gotham-MediumItalic"/>
                <a:cs typeface="Gotham-MediumItalic"/>
              </a:rPr>
              <a:t>Draft</a:t>
            </a:r>
            <a:r>
              <a:rPr sz="1400" i="1" spc="5" dirty="0">
                <a:solidFill>
                  <a:srgbClr val="205DA8"/>
                </a:solidFill>
                <a:latin typeface="Gotham-MediumItalic"/>
                <a:cs typeface="Gotham-MediumItalic"/>
              </a:rPr>
              <a:t> </a:t>
            </a:r>
            <a:r>
              <a:rPr sz="1400" spc="-10" dirty="0">
                <a:solidFill>
                  <a:srgbClr val="205DA8"/>
                </a:solidFill>
                <a:latin typeface="Gotham-Medium"/>
                <a:cs typeface="Gotham-Medium"/>
              </a:rPr>
              <a:t>-template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205DA8"/>
                </a:solidFill>
                <a:latin typeface="Gotham-Medium"/>
                <a:cs typeface="Gotham-Medium"/>
              </a:rPr>
              <a:t>at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end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205DA8"/>
                </a:solidFill>
                <a:latin typeface="Gotham-Medium"/>
                <a:cs typeface="Gotham-Medium"/>
              </a:rPr>
              <a:t>of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05DA8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205DA8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205DA8"/>
                </a:solidFill>
                <a:latin typeface="Gotham-Medium"/>
                <a:cs typeface="Gotham-Medium"/>
              </a:rPr>
              <a:t>workbook</a:t>
            </a:r>
            <a:endParaRPr sz="1400">
              <a:latin typeface="Gotham-Medium"/>
              <a:cs typeface="Gotham-Medium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08108" y="6216995"/>
            <a:ext cx="832485" cy="212090"/>
          </a:xfrm>
          <a:custGeom>
            <a:avLst/>
            <a:gdLst/>
            <a:ahLst/>
            <a:cxnLst/>
            <a:rect l="l" t="t" r="r" b="b"/>
            <a:pathLst>
              <a:path w="832485" h="212089">
                <a:moveTo>
                  <a:pt x="737349" y="0"/>
                </a:moveTo>
                <a:lnTo>
                  <a:pt x="0" y="0"/>
                </a:lnTo>
                <a:lnTo>
                  <a:pt x="0" y="211645"/>
                </a:lnTo>
                <a:lnTo>
                  <a:pt x="737349" y="211645"/>
                </a:lnTo>
                <a:lnTo>
                  <a:pt x="774262" y="204191"/>
                </a:lnTo>
                <a:lnTo>
                  <a:pt x="804405" y="183864"/>
                </a:lnTo>
                <a:lnTo>
                  <a:pt x="824728" y="153716"/>
                </a:lnTo>
                <a:lnTo>
                  <a:pt x="832180" y="116801"/>
                </a:lnTo>
                <a:lnTo>
                  <a:pt x="832180" y="94843"/>
                </a:lnTo>
                <a:lnTo>
                  <a:pt x="824728" y="57923"/>
                </a:lnTo>
                <a:lnTo>
                  <a:pt x="804405" y="27776"/>
                </a:lnTo>
                <a:lnTo>
                  <a:pt x="774262" y="7452"/>
                </a:lnTo>
                <a:lnTo>
                  <a:pt x="7373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747660" y="6235303"/>
            <a:ext cx="70802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1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950" spc="-7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950" spc="-10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I</a:t>
            </a:r>
            <a:r>
              <a:rPr sz="950" spc="-9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O</a:t>
            </a:r>
            <a:r>
              <a:rPr sz="950" spc="-8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N</a:t>
            </a:r>
            <a:r>
              <a:rPr sz="950" spc="-7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:</a:t>
            </a:r>
            <a:endParaRPr sz="950">
              <a:latin typeface="Gotham Bold"/>
              <a:cs typeface="Gotham Bold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256934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715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084900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740764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912865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9568729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671085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499051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9154915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327017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9982881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814869" y="1919827"/>
            <a:ext cx="4044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FFFFFF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FFFFFF"/>
                </a:solidFill>
                <a:latin typeface="Gotham Bold"/>
                <a:cs typeface="Gotham Bold"/>
              </a:rPr>
              <a:t>1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040844" y="1919827"/>
            <a:ext cx="4248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FFFFFF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FFFFFF"/>
                </a:solidFill>
                <a:latin typeface="Gotham Bold"/>
                <a:cs typeface="Gotham Bold"/>
              </a:rPr>
              <a:t>2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9291929" y="1919827"/>
            <a:ext cx="4248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FFFFFF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FFFFFF"/>
                </a:solidFill>
                <a:latin typeface="Gotham Bold"/>
                <a:cs typeface="Gotham Bold"/>
              </a:rPr>
              <a:t>3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307358" y="1481820"/>
            <a:ext cx="62357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80010" marR="5080" indent="-67945">
              <a:lnSpc>
                <a:spcPct val="102600"/>
              </a:lnSpc>
              <a:spcBef>
                <a:spcPts val="80"/>
              </a:spcBef>
            </a:pPr>
            <a:r>
              <a:rPr sz="650" spc="10" dirty="0">
                <a:solidFill>
                  <a:srgbClr val="FFFFFF"/>
                </a:solidFill>
                <a:latin typeface="Gotham Bold"/>
                <a:cs typeface="Gotham Bold"/>
              </a:rPr>
              <a:t>EVENT</a:t>
            </a:r>
            <a:r>
              <a:rPr sz="650" spc="-4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NAME </a:t>
            </a:r>
            <a:r>
              <a:rPr sz="650" spc="-18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0" dirty="0">
                <a:solidFill>
                  <a:srgbClr val="FFFFFF"/>
                </a:solidFill>
                <a:latin typeface="Gotham Bold"/>
                <a:cs typeface="Gotham Bold"/>
              </a:rPr>
              <a:t>AND</a:t>
            </a:r>
            <a:r>
              <a:rPr sz="650" spc="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TYPE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7175124" y="1481820"/>
            <a:ext cx="50673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88265">
              <a:lnSpc>
                <a:spcPct val="102600"/>
              </a:lnSpc>
              <a:spcBef>
                <a:spcPts val="80"/>
              </a:spcBef>
            </a:pP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EVENT </a:t>
            </a:r>
            <a:r>
              <a:rPr sz="650" spc="2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DUR</a:t>
            </a:r>
            <a:r>
              <a:rPr sz="650" spc="-4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TION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997569" y="1481820"/>
            <a:ext cx="50038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4610" marR="5080" indent="-42545">
              <a:lnSpc>
                <a:spcPct val="102600"/>
              </a:lnSpc>
              <a:spcBef>
                <a:spcPts val="80"/>
              </a:spcBef>
            </a:pPr>
            <a:r>
              <a:rPr sz="6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UDIENCE  PROFILE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727301" y="1469108"/>
            <a:ext cx="666115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84455">
              <a:lnSpc>
                <a:spcPct val="102600"/>
              </a:lnSpc>
              <a:spcBef>
                <a:spcPts val="80"/>
              </a:spcBef>
            </a:pPr>
            <a:r>
              <a:rPr sz="650" spc="10" dirty="0">
                <a:solidFill>
                  <a:srgbClr val="FFFFFF"/>
                </a:solidFill>
                <a:latin typeface="Gotham Bold"/>
                <a:cs typeface="Gotham Bold"/>
              </a:rPr>
              <a:t>AUDIENCE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-15" dirty="0">
                <a:solidFill>
                  <a:srgbClr val="FFFFFF"/>
                </a:solidFill>
                <a:latin typeface="Gotham Bold"/>
                <a:cs typeface="Gotham Bold"/>
              </a:rPr>
              <a:t>EXPEC</a:t>
            </a:r>
            <a:r>
              <a:rPr sz="650" spc="-75" dirty="0">
                <a:solidFill>
                  <a:srgbClr val="FFFFFF"/>
                </a:solidFill>
                <a:latin typeface="Gotham Bold"/>
                <a:cs typeface="Gotham Bold"/>
              </a:rPr>
              <a:t>TA</a:t>
            </a:r>
            <a:r>
              <a:rPr sz="650" spc="-15" dirty="0">
                <a:solidFill>
                  <a:srgbClr val="FFFFFF"/>
                </a:solidFill>
                <a:latin typeface="Gotham Bold"/>
                <a:cs typeface="Gotham Bold"/>
              </a:rPr>
              <a:t>TIONS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9625758" y="1481820"/>
            <a:ext cx="50038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6670" marR="5080" indent="-14604">
              <a:lnSpc>
                <a:spcPct val="102600"/>
              </a:lnSpc>
              <a:spcBef>
                <a:spcPts val="80"/>
              </a:spcBef>
            </a:pPr>
            <a:r>
              <a:rPr sz="6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UDIENCE  FEELINGS</a:t>
            </a:r>
            <a:endParaRPr sz="650">
              <a:latin typeface="Gotham Bold"/>
              <a:cs typeface="Gotham Bold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5830029" y="3993210"/>
            <a:ext cx="2254885" cy="2254885"/>
            <a:chOff x="5830029" y="3993210"/>
            <a:chExt cx="2254885" cy="2254885"/>
          </a:xfrm>
        </p:grpSpPr>
        <p:sp>
          <p:nvSpPr>
            <p:cNvPr id="92" name="object 92"/>
            <p:cNvSpPr/>
            <p:nvPr/>
          </p:nvSpPr>
          <p:spPr>
            <a:xfrm>
              <a:off x="5836030" y="3999211"/>
              <a:ext cx="2242820" cy="2242820"/>
            </a:xfrm>
            <a:custGeom>
              <a:avLst/>
              <a:gdLst/>
              <a:ahLst/>
              <a:cxnLst/>
              <a:rect l="l" t="t" r="r" b="b"/>
              <a:pathLst>
                <a:path w="2242820" h="2242820">
                  <a:moveTo>
                    <a:pt x="1131992" y="0"/>
                  </a:moveTo>
                  <a:lnTo>
                    <a:pt x="1084189" y="501"/>
                  </a:lnTo>
                  <a:lnTo>
                    <a:pt x="1036808" y="3011"/>
                  </a:lnTo>
                  <a:lnTo>
                    <a:pt x="989897" y="7493"/>
                  </a:lnTo>
                  <a:lnTo>
                    <a:pt x="943500" y="13909"/>
                  </a:lnTo>
                  <a:lnTo>
                    <a:pt x="897663" y="22220"/>
                  </a:lnTo>
                  <a:lnTo>
                    <a:pt x="852433" y="32390"/>
                  </a:lnTo>
                  <a:lnTo>
                    <a:pt x="807854" y="44379"/>
                  </a:lnTo>
                  <a:lnTo>
                    <a:pt x="763974" y="58151"/>
                  </a:lnTo>
                  <a:lnTo>
                    <a:pt x="720838" y="73668"/>
                  </a:lnTo>
                  <a:lnTo>
                    <a:pt x="678492" y="90891"/>
                  </a:lnTo>
                  <a:lnTo>
                    <a:pt x="636982" y="109783"/>
                  </a:lnTo>
                  <a:lnTo>
                    <a:pt x="596354" y="130305"/>
                  </a:lnTo>
                  <a:lnTo>
                    <a:pt x="556653" y="152421"/>
                  </a:lnTo>
                  <a:lnTo>
                    <a:pt x="517926" y="176092"/>
                  </a:lnTo>
                  <a:lnTo>
                    <a:pt x="480219" y="201281"/>
                  </a:lnTo>
                  <a:lnTo>
                    <a:pt x="443577" y="227949"/>
                  </a:lnTo>
                  <a:lnTo>
                    <a:pt x="408046" y="256059"/>
                  </a:lnTo>
                  <a:lnTo>
                    <a:pt x="373673" y="285573"/>
                  </a:lnTo>
                  <a:lnTo>
                    <a:pt x="340502" y="316453"/>
                  </a:lnTo>
                  <a:lnTo>
                    <a:pt x="308581" y="348661"/>
                  </a:lnTo>
                  <a:lnTo>
                    <a:pt x="277955" y="382159"/>
                  </a:lnTo>
                  <a:lnTo>
                    <a:pt x="248669" y="416910"/>
                  </a:lnTo>
                  <a:lnTo>
                    <a:pt x="220771" y="452876"/>
                  </a:lnTo>
                  <a:lnTo>
                    <a:pt x="194305" y="490018"/>
                  </a:lnTo>
                  <a:lnTo>
                    <a:pt x="169318" y="528300"/>
                  </a:lnTo>
                  <a:lnTo>
                    <a:pt x="145855" y="567682"/>
                  </a:lnTo>
                  <a:lnTo>
                    <a:pt x="123963" y="608128"/>
                  </a:lnTo>
                  <a:lnTo>
                    <a:pt x="103687" y="649600"/>
                  </a:lnTo>
                  <a:lnTo>
                    <a:pt x="85073" y="692059"/>
                  </a:lnTo>
                  <a:lnTo>
                    <a:pt x="68167" y="735468"/>
                  </a:lnTo>
                  <a:lnTo>
                    <a:pt x="53016" y="779788"/>
                  </a:lnTo>
                  <a:lnTo>
                    <a:pt x="39664" y="824983"/>
                  </a:lnTo>
                  <a:lnTo>
                    <a:pt x="28159" y="871014"/>
                  </a:lnTo>
                  <a:lnTo>
                    <a:pt x="18545" y="917844"/>
                  </a:lnTo>
                  <a:lnTo>
                    <a:pt x="10869" y="965434"/>
                  </a:lnTo>
                  <a:lnTo>
                    <a:pt x="5177" y="1013747"/>
                  </a:lnTo>
                  <a:lnTo>
                    <a:pt x="1546" y="1062258"/>
                  </a:lnTo>
                  <a:lnTo>
                    <a:pt x="0" y="1110438"/>
                  </a:lnTo>
                  <a:lnTo>
                    <a:pt x="501" y="1158241"/>
                  </a:lnTo>
                  <a:lnTo>
                    <a:pt x="3011" y="1205621"/>
                  </a:lnTo>
                  <a:lnTo>
                    <a:pt x="7494" y="1252532"/>
                  </a:lnTo>
                  <a:lnTo>
                    <a:pt x="13909" y="1298930"/>
                  </a:lnTo>
                  <a:lnTo>
                    <a:pt x="22221" y="1344766"/>
                  </a:lnTo>
                  <a:lnTo>
                    <a:pt x="32391" y="1389997"/>
                  </a:lnTo>
                  <a:lnTo>
                    <a:pt x="44381" y="1434575"/>
                  </a:lnTo>
                  <a:lnTo>
                    <a:pt x="58153" y="1478455"/>
                  </a:lnTo>
                  <a:lnTo>
                    <a:pt x="73670" y="1521591"/>
                  </a:lnTo>
                  <a:lnTo>
                    <a:pt x="90894" y="1563937"/>
                  </a:lnTo>
                  <a:lnTo>
                    <a:pt x="109786" y="1605447"/>
                  </a:lnTo>
                  <a:lnTo>
                    <a:pt x="130309" y="1646076"/>
                  </a:lnTo>
                  <a:lnTo>
                    <a:pt x="152425" y="1685777"/>
                  </a:lnTo>
                  <a:lnTo>
                    <a:pt x="176097" y="1724504"/>
                  </a:lnTo>
                  <a:lnTo>
                    <a:pt x="201286" y="1762212"/>
                  </a:lnTo>
                  <a:lnTo>
                    <a:pt x="227955" y="1798854"/>
                  </a:lnTo>
                  <a:lnTo>
                    <a:pt x="256065" y="1834385"/>
                  </a:lnTo>
                  <a:lnTo>
                    <a:pt x="285579" y="1868759"/>
                  </a:lnTo>
                  <a:lnTo>
                    <a:pt x="316460" y="1901929"/>
                  </a:lnTo>
                  <a:lnTo>
                    <a:pt x="348668" y="1933851"/>
                  </a:lnTo>
                  <a:lnTo>
                    <a:pt x="382167" y="1964477"/>
                  </a:lnTo>
                  <a:lnTo>
                    <a:pt x="416919" y="1993763"/>
                  </a:lnTo>
                  <a:lnTo>
                    <a:pt x="452885" y="2021662"/>
                  </a:lnTo>
                  <a:lnTo>
                    <a:pt x="490028" y="2048128"/>
                  </a:lnTo>
                  <a:lnTo>
                    <a:pt x="528310" y="2073116"/>
                  </a:lnTo>
                  <a:lnTo>
                    <a:pt x="567693" y="2096579"/>
                  </a:lnTo>
                  <a:lnTo>
                    <a:pt x="608139" y="2118472"/>
                  </a:lnTo>
                  <a:lnTo>
                    <a:pt x="649611" y="2138749"/>
                  </a:lnTo>
                  <a:lnTo>
                    <a:pt x="692070" y="2157363"/>
                  </a:lnTo>
                  <a:lnTo>
                    <a:pt x="735479" y="2174269"/>
                  </a:lnTo>
                  <a:lnTo>
                    <a:pt x="779800" y="2189422"/>
                  </a:lnTo>
                  <a:lnTo>
                    <a:pt x="824995" y="2202774"/>
                  </a:lnTo>
                  <a:lnTo>
                    <a:pt x="871027" y="2214280"/>
                  </a:lnTo>
                  <a:lnTo>
                    <a:pt x="917857" y="2223895"/>
                  </a:lnTo>
                  <a:lnTo>
                    <a:pt x="965447" y="2231572"/>
                  </a:lnTo>
                  <a:lnTo>
                    <a:pt x="1013760" y="2237265"/>
                  </a:lnTo>
                  <a:lnTo>
                    <a:pt x="1062271" y="2240895"/>
                  </a:lnTo>
                  <a:lnTo>
                    <a:pt x="1110452" y="2242441"/>
                  </a:lnTo>
                  <a:lnTo>
                    <a:pt x="1158256" y="2241938"/>
                  </a:lnTo>
                  <a:lnTo>
                    <a:pt x="1205637" y="2239427"/>
                  </a:lnTo>
                  <a:lnTo>
                    <a:pt x="1252549" y="2234944"/>
                  </a:lnTo>
                  <a:lnTo>
                    <a:pt x="1298947" y="2228527"/>
                  </a:lnTo>
                  <a:lnTo>
                    <a:pt x="1344785" y="2220215"/>
                  </a:lnTo>
                  <a:lnTo>
                    <a:pt x="1390016" y="2210045"/>
                  </a:lnTo>
                  <a:lnTo>
                    <a:pt x="1434595" y="2198054"/>
                  </a:lnTo>
                  <a:lnTo>
                    <a:pt x="1478475" y="2184281"/>
                  </a:lnTo>
                  <a:lnTo>
                    <a:pt x="1521612" y="2168764"/>
                  </a:lnTo>
                  <a:lnTo>
                    <a:pt x="1563958" y="2151540"/>
                  </a:lnTo>
                  <a:lnTo>
                    <a:pt x="1605469" y="2132648"/>
                  </a:lnTo>
                  <a:lnTo>
                    <a:pt x="1646097" y="2112124"/>
                  </a:lnTo>
                  <a:lnTo>
                    <a:pt x="1685798" y="2090007"/>
                  </a:lnTo>
                  <a:lnTo>
                    <a:pt x="1724526" y="2066336"/>
                  </a:lnTo>
                  <a:lnTo>
                    <a:pt x="1762234" y="2041146"/>
                  </a:lnTo>
                  <a:lnTo>
                    <a:pt x="1798876" y="2014478"/>
                  </a:lnTo>
                  <a:lnTo>
                    <a:pt x="1834407" y="1986367"/>
                  </a:lnTo>
                  <a:lnTo>
                    <a:pt x="1868781" y="1956853"/>
                  </a:lnTo>
                  <a:lnTo>
                    <a:pt x="1901951" y="1925973"/>
                  </a:lnTo>
                  <a:lnTo>
                    <a:pt x="1933873" y="1893764"/>
                  </a:lnTo>
                  <a:lnTo>
                    <a:pt x="1964499" y="1860266"/>
                  </a:lnTo>
                  <a:lnTo>
                    <a:pt x="1993785" y="1825514"/>
                  </a:lnTo>
                  <a:lnTo>
                    <a:pt x="2021683" y="1789549"/>
                  </a:lnTo>
                  <a:lnTo>
                    <a:pt x="2048149" y="1752406"/>
                  </a:lnTo>
                  <a:lnTo>
                    <a:pt x="2073137" y="1714125"/>
                  </a:lnTo>
                  <a:lnTo>
                    <a:pt x="2096599" y="1674742"/>
                  </a:lnTo>
                  <a:lnTo>
                    <a:pt x="2118492" y="1634296"/>
                  </a:lnTo>
                  <a:lnTo>
                    <a:pt x="2138768" y="1592825"/>
                  </a:lnTo>
                  <a:lnTo>
                    <a:pt x="2157382" y="1550366"/>
                  </a:lnTo>
                  <a:lnTo>
                    <a:pt x="2174287" y="1506958"/>
                  </a:lnTo>
                  <a:lnTo>
                    <a:pt x="2189439" y="1462637"/>
                  </a:lnTo>
                  <a:lnTo>
                    <a:pt x="2202790" y="1417443"/>
                  </a:lnTo>
                  <a:lnTo>
                    <a:pt x="2214296" y="1371412"/>
                  </a:lnTo>
                  <a:lnTo>
                    <a:pt x="2223909" y="1324583"/>
                  </a:lnTo>
                  <a:lnTo>
                    <a:pt x="2231585" y="1276994"/>
                  </a:lnTo>
                  <a:lnTo>
                    <a:pt x="2237278" y="1228682"/>
                  </a:lnTo>
                  <a:lnTo>
                    <a:pt x="2240908" y="1180171"/>
                  </a:lnTo>
                  <a:lnTo>
                    <a:pt x="2242453" y="1131990"/>
                  </a:lnTo>
                  <a:lnTo>
                    <a:pt x="2241951" y="1084186"/>
                  </a:lnTo>
                  <a:lnTo>
                    <a:pt x="2239440" y="1036805"/>
                  </a:lnTo>
                  <a:lnTo>
                    <a:pt x="2234957" y="989893"/>
                  </a:lnTo>
                  <a:lnTo>
                    <a:pt x="2228540" y="943496"/>
                  </a:lnTo>
                  <a:lnTo>
                    <a:pt x="2220228" y="897658"/>
                  </a:lnTo>
                  <a:lnTo>
                    <a:pt x="2210057" y="852428"/>
                  </a:lnTo>
                  <a:lnTo>
                    <a:pt x="2198067" y="807849"/>
                  </a:lnTo>
                  <a:lnTo>
                    <a:pt x="2184294" y="763969"/>
                  </a:lnTo>
                  <a:lnTo>
                    <a:pt x="2168776" y="720833"/>
                  </a:lnTo>
                  <a:lnTo>
                    <a:pt x="2151552" y="678487"/>
                  </a:lnTo>
                  <a:lnTo>
                    <a:pt x="2132660" y="636977"/>
                  </a:lnTo>
                  <a:lnTo>
                    <a:pt x="2112136" y="596349"/>
                  </a:lnTo>
                  <a:lnTo>
                    <a:pt x="2090019" y="556648"/>
                  </a:lnTo>
                  <a:lnTo>
                    <a:pt x="2066347" y="517921"/>
                  </a:lnTo>
                  <a:lnTo>
                    <a:pt x="2041158" y="480214"/>
                  </a:lnTo>
                  <a:lnTo>
                    <a:pt x="2014489" y="443572"/>
                  </a:lnTo>
                  <a:lnTo>
                    <a:pt x="1986378" y="408041"/>
                  </a:lnTo>
                  <a:lnTo>
                    <a:pt x="1956864" y="373668"/>
                  </a:lnTo>
                  <a:lnTo>
                    <a:pt x="1925983" y="340498"/>
                  </a:lnTo>
                  <a:lnTo>
                    <a:pt x="1893774" y="308577"/>
                  </a:lnTo>
                  <a:lnTo>
                    <a:pt x="1860275" y="277951"/>
                  </a:lnTo>
                  <a:lnTo>
                    <a:pt x="1825524" y="248666"/>
                  </a:lnTo>
                  <a:lnTo>
                    <a:pt x="1789558" y="220768"/>
                  </a:lnTo>
                  <a:lnTo>
                    <a:pt x="1752415" y="194302"/>
                  </a:lnTo>
                  <a:lnTo>
                    <a:pt x="1714133" y="169315"/>
                  </a:lnTo>
                  <a:lnTo>
                    <a:pt x="1674749" y="145853"/>
                  </a:lnTo>
                  <a:lnTo>
                    <a:pt x="1634303" y="123961"/>
                  </a:lnTo>
                  <a:lnTo>
                    <a:pt x="1592831" y="103685"/>
                  </a:lnTo>
                  <a:lnTo>
                    <a:pt x="1550372" y="85072"/>
                  </a:lnTo>
                  <a:lnTo>
                    <a:pt x="1506963" y="68167"/>
                  </a:lnTo>
                  <a:lnTo>
                    <a:pt x="1462642" y="53015"/>
                  </a:lnTo>
                  <a:lnTo>
                    <a:pt x="1417446" y="39664"/>
                  </a:lnTo>
                  <a:lnTo>
                    <a:pt x="1371415" y="28159"/>
                  </a:lnTo>
                  <a:lnTo>
                    <a:pt x="1324585" y="18545"/>
                  </a:lnTo>
                  <a:lnTo>
                    <a:pt x="1276995" y="10869"/>
                  </a:lnTo>
                  <a:lnTo>
                    <a:pt x="1228682" y="5177"/>
                  </a:lnTo>
                  <a:lnTo>
                    <a:pt x="1180171" y="1546"/>
                  </a:lnTo>
                  <a:lnTo>
                    <a:pt x="1131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3" name="object 9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966815" y="3999154"/>
              <a:ext cx="2111662" cy="2242496"/>
            </a:xfrm>
            <a:prstGeom prst="rect">
              <a:avLst/>
            </a:prstGeom>
          </p:spPr>
        </p:pic>
        <p:sp>
          <p:nvSpPr>
            <p:cNvPr id="94" name="object 94"/>
            <p:cNvSpPr/>
            <p:nvPr/>
          </p:nvSpPr>
          <p:spPr>
            <a:xfrm>
              <a:off x="5836030" y="3999211"/>
              <a:ext cx="2242820" cy="2242820"/>
            </a:xfrm>
            <a:custGeom>
              <a:avLst/>
              <a:gdLst/>
              <a:ahLst/>
              <a:cxnLst/>
              <a:rect l="l" t="t" r="r" b="b"/>
              <a:pathLst>
                <a:path w="2242820" h="2242820">
                  <a:moveTo>
                    <a:pt x="1013760" y="2237265"/>
                  </a:moveTo>
                  <a:lnTo>
                    <a:pt x="1062271" y="2240895"/>
                  </a:lnTo>
                  <a:lnTo>
                    <a:pt x="1110452" y="2242441"/>
                  </a:lnTo>
                  <a:lnTo>
                    <a:pt x="1158256" y="2241938"/>
                  </a:lnTo>
                  <a:lnTo>
                    <a:pt x="1205637" y="2239427"/>
                  </a:lnTo>
                  <a:lnTo>
                    <a:pt x="1252549" y="2234944"/>
                  </a:lnTo>
                  <a:lnTo>
                    <a:pt x="1298947" y="2228527"/>
                  </a:lnTo>
                  <a:lnTo>
                    <a:pt x="1344785" y="2220215"/>
                  </a:lnTo>
                  <a:lnTo>
                    <a:pt x="1390016" y="2210045"/>
                  </a:lnTo>
                  <a:lnTo>
                    <a:pt x="1434595" y="2198054"/>
                  </a:lnTo>
                  <a:lnTo>
                    <a:pt x="1478475" y="2184281"/>
                  </a:lnTo>
                  <a:lnTo>
                    <a:pt x="1521612" y="2168764"/>
                  </a:lnTo>
                  <a:lnTo>
                    <a:pt x="1563958" y="2151540"/>
                  </a:lnTo>
                  <a:lnTo>
                    <a:pt x="1605469" y="2132648"/>
                  </a:lnTo>
                  <a:lnTo>
                    <a:pt x="1646097" y="2112124"/>
                  </a:lnTo>
                  <a:lnTo>
                    <a:pt x="1685798" y="2090007"/>
                  </a:lnTo>
                  <a:lnTo>
                    <a:pt x="1724526" y="2066336"/>
                  </a:lnTo>
                  <a:lnTo>
                    <a:pt x="1762234" y="2041146"/>
                  </a:lnTo>
                  <a:lnTo>
                    <a:pt x="1798876" y="2014478"/>
                  </a:lnTo>
                  <a:lnTo>
                    <a:pt x="1834407" y="1986367"/>
                  </a:lnTo>
                  <a:lnTo>
                    <a:pt x="1868781" y="1956853"/>
                  </a:lnTo>
                  <a:lnTo>
                    <a:pt x="1901951" y="1925973"/>
                  </a:lnTo>
                  <a:lnTo>
                    <a:pt x="1933873" y="1893764"/>
                  </a:lnTo>
                  <a:lnTo>
                    <a:pt x="1964499" y="1860266"/>
                  </a:lnTo>
                  <a:lnTo>
                    <a:pt x="1993785" y="1825514"/>
                  </a:lnTo>
                  <a:lnTo>
                    <a:pt x="2021683" y="1789549"/>
                  </a:lnTo>
                  <a:lnTo>
                    <a:pt x="2048149" y="1752406"/>
                  </a:lnTo>
                  <a:lnTo>
                    <a:pt x="2073137" y="1714125"/>
                  </a:lnTo>
                  <a:lnTo>
                    <a:pt x="2096599" y="1674742"/>
                  </a:lnTo>
                  <a:lnTo>
                    <a:pt x="2118492" y="1634296"/>
                  </a:lnTo>
                  <a:lnTo>
                    <a:pt x="2138768" y="1592825"/>
                  </a:lnTo>
                  <a:lnTo>
                    <a:pt x="2157382" y="1550366"/>
                  </a:lnTo>
                  <a:lnTo>
                    <a:pt x="2174287" y="1506958"/>
                  </a:lnTo>
                  <a:lnTo>
                    <a:pt x="2189439" y="1462637"/>
                  </a:lnTo>
                  <a:lnTo>
                    <a:pt x="2202790" y="1417443"/>
                  </a:lnTo>
                  <a:lnTo>
                    <a:pt x="2214296" y="1371412"/>
                  </a:lnTo>
                  <a:lnTo>
                    <a:pt x="2223909" y="1324583"/>
                  </a:lnTo>
                  <a:lnTo>
                    <a:pt x="2231585" y="1276994"/>
                  </a:lnTo>
                  <a:lnTo>
                    <a:pt x="2237278" y="1228682"/>
                  </a:lnTo>
                  <a:lnTo>
                    <a:pt x="2240908" y="1180171"/>
                  </a:lnTo>
                  <a:lnTo>
                    <a:pt x="2242453" y="1131990"/>
                  </a:lnTo>
                  <a:lnTo>
                    <a:pt x="2241951" y="1084186"/>
                  </a:lnTo>
                  <a:lnTo>
                    <a:pt x="2239440" y="1036805"/>
                  </a:lnTo>
                  <a:lnTo>
                    <a:pt x="2234957" y="989893"/>
                  </a:lnTo>
                  <a:lnTo>
                    <a:pt x="2228540" y="943496"/>
                  </a:lnTo>
                  <a:lnTo>
                    <a:pt x="2220228" y="897658"/>
                  </a:lnTo>
                  <a:lnTo>
                    <a:pt x="2210057" y="852428"/>
                  </a:lnTo>
                  <a:lnTo>
                    <a:pt x="2198067" y="807849"/>
                  </a:lnTo>
                  <a:lnTo>
                    <a:pt x="2184294" y="763969"/>
                  </a:lnTo>
                  <a:lnTo>
                    <a:pt x="2168776" y="720833"/>
                  </a:lnTo>
                  <a:lnTo>
                    <a:pt x="2151552" y="678487"/>
                  </a:lnTo>
                  <a:lnTo>
                    <a:pt x="2132660" y="636977"/>
                  </a:lnTo>
                  <a:lnTo>
                    <a:pt x="2112136" y="596349"/>
                  </a:lnTo>
                  <a:lnTo>
                    <a:pt x="2090019" y="556648"/>
                  </a:lnTo>
                  <a:lnTo>
                    <a:pt x="2066347" y="517921"/>
                  </a:lnTo>
                  <a:lnTo>
                    <a:pt x="2041158" y="480214"/>
                  </a:lnTo>
                  <a:lnTo>
                    <a:pt x="2014489" y="443572"/>
                  </a:lnTo>
                  <a:lnTo>
                    <a:pt x="1986378" y="408041"/>
                  </a:lnTo>
                  <a:lnTo>
                    <a:pt x="1956864" y="373668"/>
                  </a:lnTo>
                  <a:lnTo>
                    <a:pt x="1925983" y="340498"/>
                  </a:lnTo>
                  <a:lnTo>
                    <a:pt x="1893774" y="308577"/>
                  </a:lnTo>
                  <a:lnTo>
                    <a:pt x="1860275" y="277951"/>
                  </a:lnTo>
                  <a:lnTo>
                    <a:pt x="1825524" y="248666"/>
                  </a:lnTo>
                  <a:lnTo>
                    <a:pt x="1789558" y="220768"/>
                  </a:lnTo>
                  <a:lnTo>
                    <a:pt x="1752415" y="194302"/>
                  </a:lnTo>
                  <a:lnTo>
                    <a:pt x="1714133" y="169315"/>
                  </a:lnTo>
                  <a:lnTo>
                    <a:pt x="1674749" y="145853"/>
                  </a:lnTo>
                  <a:lnTo>
                    <a:pt x="1634303" y="123961"/>
                  </a:lnTo>
                  <a:lnTo>
                    <a:pt x="1592831" y="103685"/>
                  </a:lnTo>
                  <a:lnTo>
                    <a:pt x="1550372" y="85072"/>
                  </a:lnTo>
                  <a:lnTo>
                    <a:pt x="1506963" y="68167"/>
                  </a:lnTo>
                  <a:lnTo>
                    <a:pt x="1462642" y="53015"/>
                  </a:lnTo>
                  <a:lnTo>
                    <a:pt x="1417446" y="39664"/>
                  </a:lnTo>
                  <a:lnTo>
                    <a:pt x="1371415" y="28159"/>
                  </a:lnTo>
                  <a:lnTo>
                    <a:pt x="1324585" y="18545"/>
                  </a:lnTo>
                  <a:lnTo>
                    <a:pt x="1276995" y="10869"/>
                  </a:lnTo>
                  <a:lnTo>
                    <a:pt x="1228682" y="5177"/>
                  </a:lnTo>
                  <a:lnTo>
                    <a:pt x="1180171" y="1546"/>
                  </a:lnTo>
                  <a:lnTo>
                    <a:pt x="1131992" y="0"/>
                  </a:lnTo>
                  <a:lnTo>
                    <a:pt x="1084189" y="501"/>
                  </a:lnTo>
                  <a:lnTo>
                    <a:pt x="1036808" y="3011"/>
                  </a:lnTo>
                  <a:lnTo>
                    <a:pt x="989897" y="7493"/>
                  </a:lnTo>
                  <a:lnTo>
                    <a:pt x="943500" y="13909"/>
                  </a:lnTo>
                  <a:lnTo>
                    <a:pt x="897663" y="22220"/>
                  </a:lnTo>
                  <a:lnTo>
                    <a:pt x="852433" y="32390"/>
                  </a:lnTo>
                  <a:lnTo>
                    <a:pt x="807854" y="44379"/>
                  </a:lnTo>
                  <a:lnTo>
                    <a:pt x="763974" y="58151"/>
                  </a:lnTo>
                  <a:lnTo>
                    <a:pt x="720838" y="73668"/>
                  </a:lnTo>
                  <a:lnTo>
                    <a:pt x="678492" y="90891"/>
                  </a:lnTo>
                  <a:lnTo>
                    <a:pt x="636982" y="109783"/>
                  </a:lnTo>
                  <a:lnTo>
                    <a:pt x="596354" y="130305"/>
                  </a:lnTo>
                  <a:lnTo>
                    <a:pt x="556653" y="152421"/>
                  </a:lnTo>
                  <a:lnTo>
                    <a:pt x="517926" y="176092"/>
                  </a:lnTo>
                  <a:lnTo>
                    <a:pt x="480219" y="201281"/>
                  </a:lnTo>
                  <a:lnTo>
                    <a:pt x="443577" y="227949"/>
                  </a:lnTo>
                  <a:lnTo>
                    <a:pt x="408046" y="256059"/>
                  </a:lnTo>
                  <a:lnTo>
                    <a:pt x="373673" y="285573"/>
                  </a:lnTo>
                  <a:lnTo>
                    <a:pt x="340502" y="316453"/>
                  </a:lnTo>
                  <a:lnTo>
                    <a:pt x="308581" y="348661"/>
                  </a:lnTo>
                  <a:lnTo>
                    <a:pt x="277955" y="382159"/>
                  </a:lnTo>
                  <a:lnTo>
                    <a:pt x="248669" y="416910"/>
                  </a:lnTo>
                  <a:lnTo>
                    <a:pt x="220771" y="452876"/>
                  </a:lnTo>
                  <a:lnTo>
                    <a:pt x="194305" y="490018"/>
                  </a:lnTo>
                  <a:lnTo>
                    <a:pt x="169318" y="528300"/>
                  </a:lnTo>
                  <a:lnTo>
                    <a:pt x="145855" y="567682"/>
                  </a:lnTo>
                  <a:lnTo>
                    <a:pt x="123963" y="608128"/>
                  </a:lnTo>
                  <a:lnTo>
                    <a:pt x="103687" y="649600"/>
                  </a:lnTo>
                  <a:lnTo>
                    <a:pt x="85073" y="692059"/>
                  </a:lnTo>
                  <a:lnTo>
                    <a:pt x="68167" y="735468"/>
                  </a:lnTo>
                  <a:lnTo>
                    <a:pt x="53016" y="779788"/>
                  </a:lnTo>
                  <a:lnTo>
                    <a:pt x="39664" y="824983"/>
                  </a:lnTo>
                  <a:lnTo>
                    <a:pt x="28159" y="871014"/>
                  </a:lnTo>
                  <a:lnTo>
                    <a:pt x="18545" y="917844"/>
                  </a:lnTo>
                  <a:lnTo>
                    <a:pt x="10869" y="965434"/>
                  </a:lnTo>
                  <a:lnTo>
                    <a:pt x="5177" y="1013747"/>
                  </a:lnTo>
                  <a:lnTo>
                    <a:pt x="1546" y="1062258"/>
                  </a:lnTo>
                  <a:lnTo>
                    <a:pt x="0" y="1110438"/>
                  </a:lnTo>
                  <a:lnTo>
                    <a:pt x="501" y="1158241"/>
                  </a:lnTo>
                  <a:lnTo>
                    <a:pt x="3011" y="1205621"/>
                  </a:lnTo>
                  <a:lnTo>
                    <a:pt x="7494" y="1252532"/>
                  </a:lnTo>
                  <a:lnTo>
                    <a:pt x="13909" y="1298930"/>
                  </a:lnTo>
                  <a:lnTo>
                    <a:pt x="22221" y="1344766"/>
                  </a:lnTo>
                  <a:lnTo>
                    <a:pt x="32391" y="1389997"/>
                  </a:lnTo>
                  <a:lnTo>
                    <a:pt x="44381" y="1434575"/>
                  </a:lnTo>
                  <a:lnTo>
                    <a:pt x="58153" y="1478455"/>
                  </a:lnTo>
                  <a:lnTo>
                    <a:pt x="73670" y="1521591"/>
                  </a:lnTo>
                  <a:lnTo>
                    <a:pt x="90894" y="1563937"/>
                  </a:lnTo>
                  <a:lnTo>
                    <a:pt x="109786" y="1605447"/>
                  </a:lnTo>
                  <a:lnTo>
                    <a:pt x="130309" y="1646076"/>
                  </a:lnTo>
                  <a:lnTo>
                    <a:pt x="152425" y="1685777"/>
                  </a:lnTo>
                  <a:lnTo>
                    <a:pt x="176097" y="1724504"/>
                  </a:lnTo>
                  <a:lnTo>
                    <a:pt x="201286" y="1762212"/>
                  </a:lnTo>
                  <a:lnTo>
                    <a:pt x="227955" y="1798854"/>
                  </a:lnTo>
                  <a:lnTo>
                    <a:pt x="256065" y="1834385"/>
                  </a:lnTo>
                  <a:lnTo>
                    <a:pt x="285579" y="1868759"/>
                  </a:lnTo>
                  <a:lnTo>
                    <a:pt x="316460" y="1901929"/>
                  </a:lnTo>
                  <a:lnTo>
                    <a:pt x="348668" y="1933851"/>
                  </a:lnTo>
                  <a:lnTo>
                    <a:pt x="382167" y="1964477"/>
                  </a:lnTo>
                  <a:lnTo>
                    <a:pt x="416919" y="1993763"/>
                  </a:lnTo>
                  <a:lnTo>
                    <a:pt x="452885" y="2021662"/>
                  </a:lnTo>
                  <a:lnTo>
                    <a:pt x="490028" y="2048128"/>
                  </a:lnTo>
                  <a:lnTo>
                    <a:pt x="528310" y="2073116"/>
                  </a:lnTo>
                  <a:lnTo>
                    <a:pt x="567693" y="2096579"/>
                  </a:lnTo>
                  <a:lnTo>
                    <a:pt x="608139" y="2118472"/>
                  </a:lnTo>
                  <a:lnTo>
                    <a:pt x="649611" y="2138749"/>
                  </a:lnTo>
                  <a:lnTo>
                    <a:pt x="692070" y="2157363"/>
                  </a:lnTo>
                  <a:lnTo>
                    <a:pt x="735479" y="2174269"/>
                  </a:lnTo>
                  <a:lnTo>
                    <a:pt x="779800" y="2189422"/>
                  </a:lnTo>
                  <a:lnTo>
                    <a:pt x="824995" y="2202774"/>
                  </a:lnTo>
                  <a:lnTo>
                    <a:pt x="871027" y="2214280"/>
                  </a:lnTo>
                  <a:lnTo>
                    <a:pt x="917857" y="2223895"/>
                  </a:lnTo>
                  <a:lnTo>
                    <a:pt x="965447" y="2231572"/>
                  </a:lnTo>
                  <a:lnTo>
                    <a:pt x="1013760" y="2237265"/>
                  </a:lnTo>
                  <a:close/>
                </a:path>
              </a:pathLst>
            </a:custGeom>
            <a:ln w="12001">
              <a:solidFill>
                <a:srgbClr val="205D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74004" y="0"/>
            <a:ext cx="5618480" cy="6217285"/>
          </a:xfrm>
          <a:custGeom>
            <a:avLst/>
            <a:gdLst/>
            <a:ahLst/>
            <a:cxnLst/>
            <a:rect l="l" t="t" r="r" b="b"/>
            <a:pathLst>
              <a:path w="5618480" h="6217285">
                <a:moveTo>
                  <a:pt x="47875" y="0"/>
                </a:moveTo>
                <a:lnTo>
                  <a:pt x="40339" y="59160"/>
                </a:lnTo>
                <a:lnTo>
                  <a:pt x="34831" y="106294"/>
                </a:lnTo>
                <a:lnTo>
                  <a:pt x="29719" y="153549"/>
                </a:lnTo>
                <a:lnTo>
                  <a:pt x="25007" y="200923"/>
                </a:lnTo>
                <a:lnTo>
                  <a:pt x="20696" y="248415"/>
                </a:lnTo>
                <a:lnTo>
                  <a:pt x="16787" y="296022"/>
                </a:lnTo>
                <a:lnTo>
                  <a:pt x="13282" y="343744"/>
                </a:lnTo>
                <a:lnTo>
                  <a:pt x="10183" y="391577"/>
                </a:lnTo>
                <a:lnTo>
                  <a:pt x="7491" y="439522"/>
                </a:lnTo>
                <a:lnTo>
                  <a:pt x="5209" y="487575"/>
                </a:lnTo>
                <a:lnTo>
                  <a:pt x="3338" y="535735"/>
                </a:lnTo>
                <a:lnTo>
                  <a:pt x="1880" y="584000"/>
                </a:lnTo>
                <a:lnTo>
                  <a:pt x="837" y="632369"/>
                </a:lnTo>
                <a:lnTo>
                  <a:pt x="209" y="680840"/>
                </a:lnTo>
                <a:lnTo>
                  <a:pt x="0" y="729411"/>
                </a:lnTo>
                <a:lnTo>
                  <a:pt x="209" y="777983"/>
                </a:lnTo>
                <a:lnTo>
                  <a:pt x="837" y="826454"/>
                </a:lnTo>
                <a:lnTo>
                  <a:pt x="1880" y="874824"/>
                </a:lnTo>
                <a:lnTo>
                  <a:pt x="3338" y="923090"/>
                </a:lnTo>
                <a:lnTo>
                  <a:pt x="5209" y="971250"/>
                </a:lnTo>
                <a:lnTo>
                  <a:pt x="7491" y="1019303"/>
                </a:lnTo>
                <a:lnTo>
                  <a:pt x="10183" y="1067248"/>
                </a:lnTo>
                <a:lnTo>
                  <a:pt x="13282" y="1115082"/>
                </a:lnTo>
                <a:lnTo>
                  <a:pt x="16787" y="1162804"/>
                </a:lnTo>
                <a:lnTo>
                  <a:pt x="20696" y="1210411"/>
                </a:lnTo>
                <a:lnTo>
                  <a:pt x="25007" y="1257903"/>
                </a:lnTo>
                <a:lnTo>
                  <a:pt x="29719" y="1305278"/>
                </a:lnTo>
                <a:lnTo>
                  <a:pt x="34831" y="1352533"/>
                </a:lnTo>
                <a:lnTo>
                  <a:pt x="40339" y="1399667"/>
                </a:lnTo>
                <a:lnTo>
                  <a:pt x="46243" y="1446679"/>
                </a:lnTo>
                <a:lnTo>
                  <a:pt x="52541" y="1493566"/>
                </a:lnTo>
                <a:lnTo>
                  <a:pt x="59231" y="1540327"/>
                </a:lnTo>
                <a:lnTo>
                  <a:pt x="66312" y="1586961"/>
                </a:lnTo>
                <a:lnTo>
                  <a:pt x="73781" y="1633464"/>
                </a:lnTo>
                <a:lnTo>
                  <a:pt x="81637" y="1679837"/>
                </a:lnTo>
                <a:lnTo>
                  <a:pt x="89879" y="1726076"/>
                </a:lnTo>
                <a:lnTo>
                  <a:pt x="98503" y="1772181"/>
                </a:lnTo>
                <a:lnTo>
                  <a:pt x="107510" y="1818149"/>
                </a:lnTo>
                <a:lnTo>
                  <a:pt x="116897" y="1863980"/>
                </a:lnTo>
                <a:lnTo>
                  <a:pt x="126662" y="1909670"/>
                </a:lnTo>
                <a:lnTo>
                  <a:pt x="136804" y="1955218"/>
                </a:lnTo>
                <a:lnTo>
                  <a:pt x="147321" y="2000623"/>
                </a:lnTo>
                <a:lnTo>
                  <a:pt x="158211" y="2045883"/>
                </a:lnTo>
                <a:lnTo>
                  <a:pt x="169473" y="2090996"/>
                </a:lnTo>
                <a:lnTo>
                  <a:pt x="181104" y="2135961"/>
                </a:lnTo>
                <a:lnTo>
                  <a:pt x="193103" y="2180775"/>
                </a:lnTo>
                <a:lnTo>
                  <a:pt x="205469" y="2225437"/>
                </a:lnTo>
                <a:lnTo>
                  <a:pt x="218199" y="2269946"/>
                </a:lnTo>
                <a:lnTo>
                  <a:pt x="231293" y="2314299"/>
                </a:lnTo>
                <a:lnTo>
                  <a:pt x="244747" y="2358495"/>
                </a:lnTo>
                <a:lnTo>
                  <a:pt x="258561" y="2402532"/>
                </a:lnTo>
                <a:lnTo>
                  <a:pt x="272733" y="2446408"/>
                </a:lnTo>
                <a:lnTo>
                  <a:pt x="287260" y="2490122"/>
                </a:lnTo>
                <a:lnTo>
                  <a:pt x="302142" y="2533672"/>
                </a:lnTo>
                <a:lnTo>
                  <a:pt x="317376" y="2577055"/>
                </a:lnTo>
                <a:lnTo>
                  <a:pt x="332962" y="2620272"/>
                </a:lnTo>
                <a:lnTo>
                  <a:pt x="348896" y="2663319"/>
                </a:lnTo>
                <a:lnTo>
                  <a:pt x="365178" y="2706195"/>
                </a:lnTo>
                <a:lnTo>
                  <a:pt x="381806" y="2748898"/>
                </a:lnTo>
                <a:lnTo>
                  <a:pt x="398777" y="2791427"/>
                </a:lnTo>
                <a:lnTo>
                  <a:pt x="416091" y="2833779"/>
                </a:lnTo>
                <a:lnTo>
                  <a:pt x="433745" y="2875954"/>
                </a:lnTo>
                <a:lnTo>
                  <a:pt x="451739" y="2917949"/>
                </a:lnTo>
                <a:lnTo>
                  <a:pt x="470069" y="2959762"/>
                </a:lnTo>
                <a:lnTo>
                  <a:pt x="488734" y="3001393"/>
                </a:lnTo>
                <a:lnTo>
                  <a:pt x="507734" y="3042838"/>
                </a:lnTo>
                <a:lnTo>
                  <a:pt x="527065" y="3084097"/>
                </a:lnTo>
                <a:lnTo>
                  <a:pt x="546726" y="3125168"/>
                </a:lnTo>
                <a:lnTo>
                  <a:pt x="566716" y="3166048"/>
                </a:lnTo>
                <a:lnTo>
                  <a:pt x="587033" y="3206737"/>
                </a:lnTo>
                <a:lnTo>
                  <a:pt x="607675" y="3247233"/>
                </a:lnTo>
                <a:lnTo>
                  <a:pt x="628640" y="3287533"/>
                </a:lnTo>
                <a:lnTo>
                  <a:pt x="649926" y="3327636"/>
                </a:lnTo>
                <a:lnTo>
                  <a:pt x="671533" y="3367541"/>
                </a:lnTo>
                <a:lnTo>
                  <a:pt x="693458" y="3407245"/>
                </a:lnTo>
                <a:lnTo>
                  <a:pt x="715699" y="3446747"/>
                </a:lnTo>
                <a:lnTo>
                  <a:pt x="738255" y="3486045"/>
                </a:lnTo>
                <a:lnTo>
                  <a:pt x="761124" y="3525138"/>
                </a:lnTo>
                <a:lnTo>
                  <a:pt x="784304" y="3564023"/>
                </a:lnTo>
                <a:lnTo>
                  <a:pt x="807794" y="3602699"/>
                </a:lnTo>
                <a:lnTo>
                  <a:pt x="831592" y="3641165"/>
                </a:lnTo>
                <a:lnTo>
                  <a:pt x="855695" y="3679418"/>
                </a:lnTo>
                <a:lnTo>
                  <a:pt x="880104" y="3717456"/>
                </a:lnTo>
                <a:lnTo>
                  <a:pt x="904815" y="3755279"/>
                </a:lnTo>
                <a:lnTo>
                  <a:pt x="929827" y="3792884"/>
                </a:lnTo>
                <a:lnTo>
                  <a:pt x="955138" y="3830270"/>
                </a:lnTo>
                <a:lnTo>
                  <a:pt x="980746" y="3867435"/>
                </a:lnTo>
                <a:lnTo>
                  <a:pt x="1006651" y="3904376"/>
                </a:lnTo>
                <a:lnTo>
                  <a:pt x="1032850" y="3941094"/>
                </a:lnTo>
                <a:lnTo>
                  <a:pt x="1059341" y="3977584"/>
                </a:lnTo>
                <a:lnTo>
                  <a:pt x="1086122" y="4013847"/>
                </a:lnTo>
                <a:lnTo>
                  <a:pt x="1113193" y="4049880"/>
                </a:lnTo>
                <a:lnTo>
                  <a:pt x="1140551" y="4085682"/>
                </a:lnTo>
                <a:lnTo>
                  <a:pt x="1168194" y="4121250"/>
                </a:lnTo>
                <a:lnTo>
                  <a:pt x="1196121" y="4156583"/>
                </a:lnTo>
                <a:lnTo>
                  <a:pt x="1224330" y="4191680"/>
                </a:lnTo>
                <a:lnTo>
                  <a:pt x="1252819" y="4226538"/>
                </a:lnTo>
                <a:lnTo>
                  <a:pt x="1281587" y="4261156"/>
                </a:lnTo>
                <a:lnTo>
                  <a:pt x="1310632" y="4295533"/>
                </a:lnTo>
                <a:lnTo>
                  <a:pt x="1339953" y="4329665"/>
                </a:lnTo>
                <a:lnTo>
                  <a:pt x="1369546" y="4363553"/>
                </a:lnTo>
                <a:lnTo>
                  <a:pt x="1399411" y="4397193"/>
                </a:lnTo>
                <a:lnTo>
                  <a:pt x="1429547" y="4430584"/>
                </a:lnTo>
                <a:lnTo>
                  <a:pt x="1459950" y="4463725"/>
                </a:lnTo>
                <a:lnTo>
                  <a:pt x="1490621" y="4496614"/>
                </a:lnTo>
                <a:lnTo>
                  <a:pt x="1521556" y="4529249"/>
                </a:lnTo>
                <a:lnTo>
                  <a:pt x="1552754" y="4561628"/>
                </a:lnTo>
                <a:lnTo>
                  <a:pt x="1584213" y="4593750"/>
                </a:lnTo>
                <a:lnTo>
                  <a:pt x="1615933" y="4625613"/>
                </a:lnTo>
                <a:lnTo>
                  <a:pt x="1647910" y="4657214"/>
                </a:lnTo>
                <a:lnTo>
                  <a:pt x="1680144" y="4688553"/>
                </a:lnTo>
                <a:lnTo>
                  <a:pt x="1712632" y="4719628"/>
                </a:lnTo>
                <a:lnTo>
                  <a:pt x="1745372" y="4750437"/>
                </a:lnTo>
                <a:lnTo>
                  <a:pt x="1778364" y="4780978"/>
                </a:lnTo>
                <a:lnTo>
                  <a:pt x="1811606" y="4811249"/>
                </a:lnTo>
                <a:lnTo>
                  <a:pt x="1845095" y="4841249"/>
                </a:lnTo>
                <a:lnTo>
                  <a:pt x="1878830" y="4870977"/>
                </a:lnTo>
                <a:lnTo>
                  <a:pt x="1912809" y="4900429"/>
                </a:lnTo>
                <a:lnTo>
                  <a:pt x="1947031" y="4929605"/>
                </a:lnTo>
                <a:lnTo>
                  <a:pt x="1981493" y="4958503"/>
                </a:lnTo>
                <a:lnTo>
                  <a:pt x="2016194" y="4987122"/>
                </a:lnTo>
                <a:lnTo>
                  <a:pt x="2051133" y="5015458"/>
                </a:lnTo>
                <a:lnTo>
                  <a:pt x="2086308" y="5043511"/>
                </a:lnTo>
                <a:lnTo>
                  <a:pt x="2121716" y="5071279"/>
                </a:lnTo>
                <a:lnTo>
                  <a:pt x="2157356" y="5098761"/>
                </a:lnTo>
                <a:lnTo>
                  <a:pt x="2193227" y="5125954"/>
                </a:lnTo>
                <a:lnTo>
                  <a:pt x="2229327" y="5152856"/>
                </a:lnTo>
                <a:lnTo>
                  <a:pt x="2265654" y="5179467"/>
                </a:lnTo>
                <a:lnTo>
                  <a:pt x="2302206" y="5205784"/>
                </a:lnTo>
                <a:lnTo>
                  <a:pt x="2338981" y="5231805"/>
                </a:lnTo>
                <a:lnTo>
                  <a:pt x="2375979" y="5257529"/>
                </a:lnTo>
                <a:lnTo>
                  <a:pt x="2413196" y="5282955"/>
                </a:lnTo>
                <a:lnTo>
                  <a:pt x="2450632" y="5308080"/>
                </a:lnTo>
                <a:lnTo>
                  <a:pt x="2488285" y="5332902"/>
                </a:lnTo>
                <a:lnTo>
                  <a:pt x="2526153" y="5357421"/>
                </a:lnTo>
                <a:lnTo>
                  <a:pt x="2564234" y="5381633"/>
                </a:lnTo>
                <a:lnTo>
                  <a:pt x="2602526" y="5405539"/>
                </a:lnTo>
                <a:lnTo>
                  <a:pt x="2641028" y="5429134"/>
                </a:lnTo>
                <a:lnTo>
                  <a:pt x="2679739" y="5452419"/>
                </a:lnTo>
                <a:lnTo>
                  <a:pt x="2718655" y="5475392"/>
                </a:lnTo>
                <a:lnTo>
                  <a:pt x="2757777" y="5498049"/>
                </a:lnTo>
                <a:lnTo>
                  <a:pt x="2797101" y="5520391"/>
                </a:lnTo>
                <a:lnTo>
                  <a:pt x="2836626" y="5542415"/>
                </a:lnTo>
                <a:lnTo>
                  <a:pt x="2876351" y="5564119"/>
                </a:lnTo>
                <a:lnTo>
                  <a:pt x="2916274" y="5585502"/>
                </a:lnTo>
                <a:lnTo>
                  <a:pt x="2956393" y="5606562"/>
                </a:lnTo>
                <a:lnTo>
                  <a:pt x="2996706" y="5627296"/>
                </a:lnTo>
                <a:lnTo>
                  <a:pt x="3037212" y="5647705"/>
                </a:lnTo>
                <a:lnTo>
                  <a:pt x="3077909" y="5667785"/>
                </a:lnTo>
                <a:lnTo>
                  <a:pt x="3118795" y="5687535"/>
                </a:lnTo>
                <a:lnTo>
                  <a:pt x="3159868" y="5706954"/>
                </a:lnTo>
                <a:lnTo>
                  <a:pt x="3201127" y="5726039"/>
                </a:lnTo>
                <a:lnTo>
                  <a:pt x="3242570" y="5744789"/>
                </a:lnTo>
                <a:lnTo>
                  <a:pt x="3284195" y="5763202"/>
                </a:lnTo>
                <a:lnTo>
                  <a:pt x="3326001" y="5781276"/>
                </a:lnTo>
                <a:lnTo>
                  <a:pt x="3410148" y="5816402"/>
                </a:lnTo>
                <a:lnTo>
                  <a:pt x="3494996" y="5850153"/>
                </a:lnTo>
                <a:lnTo>
                  <a:pt x="3580533" y="5882515"/>
                </a:lnTo>
                <a:lnTo>
                  <a:pt x="3666743" y="5913473"/>
                </a:lnTo>
                <a:lnTo>
                  <a:pt x="3753614" y="5943016"/>
                </a:lnTo>
                <a:lnTo>
                  <a:pt x="3841131" y="5971127"/>
                </a:lnTo>
                <a:lnTo>
                  <a:pt x="3929281" y="5997795"/>
                </a:lnTo>
                <a:lnTo>
                  <a:pt x="4018051" y="6023004"/>
                </a:lnTo>
                <a:lnTo>
                  <a:pt x="4107426" y="6046742"/>
                </a:lnTo>
                <a:lnTo>
                  <a:pt x="4197392" y="6068993"/>
                </a:lnTo>
                <a:lnTo>
                  <a:pt x="4287936" y="6089745"/>
                </a:lnTo>
                <a:lnTo>
                  <a:pt x="4379044" y="6108984"/>
                </a:lnTo>
                <a:lnTo>
                  <a:pt x="4470703" y="6126695"/>
                </a:lnTo>
                <a:lnTo>
                  <a:pt x="4562898" y="6142865"/>
                </a:lnTo>
                <a:lnTo>
                  <a:pt x="4655615" y="6157481"/>
                </a:lnTo>
                <a:lnTo>
                  <a:pt x="4748842" y="6170527"/>
                </a:lnTo>
                <a:lnTo>
                  <a:pt x="4842564" y="6181992"/>
                </a:lnTo>
                <a:lnTo>
                  <a:pt x="4936768" y="6191859"/>
                </a:lnTo>
                <a:lnTo>
                  <a:pt x="5031439" y="6200117"/>
                </a:lnTo>
                <a:lnTo>
                  <a:pt x="5126564" y="6206751"/>
                </a:lnTo>
                <a:lnTo>
                  <a:pt x="5222130" y="6211746"/>
                </a:lnTo>
                <a:lnTo>
                  <a:pt x="5318122" y="6215091"/>
                </a:lnTo>
                <a:lnTo>
                  <a:pt x="5366273" y="6216139"/>
                </a:lnTo>
                <a:lnTo>
                  <a:pt x="5414526" y="6216769"/>
                </a:lnTo>
                <a:lnTo>
                  <a:pt x="5462879" y="6216980"/>
                </a:lnTo>
                <a:lnTo>
                  <a:pt x="5559485" y="6216139"/>
                </a:lnTo>
                <a:lnTo>
                  <a:pt x="5617998" y="6214775"/>
                </a:lnTo>
                <a:lnTo>
                  <a:pt x="47875" y="0"/>
                </a:lnTo>
                <a:close/>
              </a:path>
            </a:pathLst>
          </a:custGeom>
          <a:solidFill>
            <a:srgbClr val="26AB6A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9001238" y="6863536"/>
            <a:ext cx="920115" cy="239395"/>
            <a:chOff x="9001238" y="6863536"/>
            <a:chExt cx="920115" cy="2393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1238" y="6868966"/>
              <a:ext cx="352342" cy="9353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9380525" y="6863536"/>
              <a:ext cx="540385" cy="121285"/>
            </a:xfrm>
            <a:custGeom>
              <a:avLst/>
              <a:gdLst/>
              <a:ahLst/>
              <a:cxnLst/>
              <a:rect l="l" t="t" r="r" b="b"/>
              <a:pathLst>
                <a:path w="540384" h="121284">
                  <a:moveTo>
                    <a:pt x="75933" y="62318"/>
                  </a:moveTo>
                  <a:lnTo>
                    <a:pt x="49809" y="26428"/>
                  </a:lnTo>
                  <a:lnTo>
                    <a:pt x="49809" y="52819"/>
                  </a:lnTo>
                  <a:lnTo>
                    <a:pt x="49809" y="73990"/>
                  </a:lnTo>
                  <a:lnTo>
                    <a:pt x="45453" y="80505"/>
                  </a:lnTo>
                  <a:lnTo>
                    <a:pt x="29946" y="80505"/>
                  </a:lnTo>
                  <a:lnTo>
                    <a:pt x="24765" y="73444"/>
                  </a:lnTo>
                  <a:lnTo>
                    <a:pt x="24765" y="53492"/>
                  </a:lnTo>
                  <a:lnTo>
                    <a:pt x="29946" y="46164"/>
                  </a:lnTo>
                  <a:lnTo>
                    <a:pt x="45453" y="46164"/>
                  </a:lnTo>
                  <a:lnTo>
                    <a:pt x="49809" y="52819"/>
                  </a:lnTo>
                  <a:lnTo>
                    <a:pt x="49809" y="26428"/>
                  </a:lnTo>
                  <a:lnTo>
                    <a:pt x="46545" y="25666"/>
                  </a:lnTo>
                  <a:lnTo>
                    <a:pt x="37020" y="25666"/>
                  </a:lnTo>
                  <a:lnTo>
                    <a:pt x="29946" y="29464"/>
                  </a:lnTo>
                  <a:lnTo>
                    <a:pt x="24904" y="35979"/>
                  </a:lnTo>
                  <a:lnTo>
                    <a:pt x="24498" y="35979"/>
                  </a:lnTo>
                  <a:lnTo>
                    <a:pt x="24498" y="27838"/>
                  </a:lnTo>
                  <a:lnTo>
                    <a:pt x="0" y="27838"/>
                  </a:lnTo>
                  <a:lnTo>
                    <a:pt x="0" y="120015"/>
                  </a:lnTo>
                  <a:lnTo>
                    <a:pt x="25717" y="120015"/>
                  </a:lnTo>
                  <a:lnTo>
                    <a:pt x="25717" y="90551"/>
                  </a:lnTo>
                  <a:lnTo>
                    <a:pt x="26123" y="90551"/>
                  </a:lnTo>
                  <a:lnTo>
                    <a:pt x="30759" y="96253"/>
                  </a:lnTo>
                  <a:lnTo>
                    <a:pt x="37147" y="99377"/>
                  </a:lnTo>
                  <a:lnTo>
                    <a:pt x="45453" y="99377"/>
                  </a:lnTo>
                  <a:lnTo>
                    <a:pt x="73761" y="77673"/>
                  </a:lnTo>
                  <a:lnTo>
                    <a:pt x="75933" y="62318"/>
                  </a:lnTo>
                  <a:close/>
                </a:path>
                <a:path w="540384" h="121284">
                  <a:moveTo>
                    <a:pt x="108724" y="0"/>
                  </a:moveTo>
                  <a:lnTo>
                    <a:pt x="82334" y="0"/>
                  </a:lnTo>
                  <a:lnTo>
                    <a:pt x="82334" y="97053"/>
                  </a:lnTo>
                  <a:lnTo>
                    <a:pt x="108724" y="97053"/>
                  </a:lnTo>
                  <a:lnTo>
                    <a:pt x="108724" y="0"/>
                  </a:lnTo>
                  <a:close/>
                </a:path>
                <a:path w="540384" h="121284">
                  <a:moveTo>
                    <a:pt x="186842" y="95986"/>
                  </a:moveTo>
                  <a:lnTo>
                    <a:pt x="184670" y="94627"/>
                  </a:lnTo>
                  <a:lnTo>
                    <a:pt x="184264" y="91503"/>
                  </a:lnTo>
                  <a:lnTo>
                    <a:pt x="184264" y="89471"/>
                  </a:lnTo>
                  <a:lnTo>
                    <a:pt x="184264" y="83629"/>
                  </a:lnTo>
                  <a:lnTo>
                    <a:pt x="184264" y="65849"/>
                  </a:lnTo>
                  <a:lnTo>
                    <a:pt x="184264" y="42367"/>
                  </a:lnTo>
                  <a:lnTo>
                    <a:pt x="184264" y="41821"/>
                  </a:lnTo>
                  <a:lnTo>
                    <a:pt x="180721" y="34772"/>
                  </a:lnTo>
                  <a:lnTo>
                    <a:pt x="168198" y="27025"/>
                  </a:lnTo>
                  <a:lnTo>
                    <a:pt x="161404" y="25666"/>
                  </a:lnTo>
                  <a:lnTo>
                    <a:pt x="159359" y="25666"/>
                  </a:lnTo>
                  <a:lnTo>
                    <a:pt x="159359" y="65849"/>
                  </a:lnTo>
                  <a:lnTo>
                    <a:pt x="159359" y="80238"/>
                  </a:lnTo>
                  <a:lnTo>
                    <a:pt x="153644" y="83629"/>
                  </a:lnTo>
                  <a:lnTo>
                    <a:pt x="143433" y="83629"/>
                  </a:lnTo>
                  <a:lnTo>
                    <a:pt x="139623" y="81597"/>
                  </a:lnTo>
                  <a:lnTo>
                    <a:pt x="139623" y="72910"/>
                  </a:lnTo>
                  <a:lnTo>
                    <a:pt x="141935" y="70739"/>
                  </a:lnTo>
                  <a:lnTo>
                    <a:pt x="153771" y="68160"/>
                  </a:lnTo>
                  <a:lnTo>
                    <a:pt x="156908" y="67068"/>
                  </a:lnTo>
                  <a:lnTo>
                    <a:pt x="159359" y="65849"/>
                  </a:lnTo>
                  <a:lnTo>
                    <a:pt x="159359" y="25666"/>
                  </a:lnTo>
                  <a:lnTo>
                    <a:pt x="150787" y="25666"/>
                  </a:lnTo>
                  <a:lnTo>
                    <a:pt x="136525" y="27635"/>
                  </a:lnTo>
                  <a:lnTo>
                    <a:pt x="126352" y="33007"/>
                  </a:lnTo>
                  <a:lnTo>
                    <a:pt x="120154" y="40957"/>
                  </a:lnTo>
                  <a:lnTo>
                    <a:pt x="117843" y="50647"/>
                  </a:lnTo>
                  <a:lnTo>
                    <a:pt x="142214" y="50647"/>
                  </a:lnTo>
                  <a:lnTo>
                    <a:pt x="142887" y="45631"/>
                  </a:lnTo>
                  <a:lnTo>
                    <a:pt x="145745" y="42367"/>
                  </a:lnTo>
                  <a:lnTo>
                    <a:pt x="156908" y="42367"/>
                  </a:lnTo>
                  <a:lnTo>
                    <a:pt x="158673" y="45224"/>
                  </a:lnTo>
                  <a:lnTo>
                    <a:pt x="158673" y="53365"/>
                  </a:lnTo>
                  <a:lnTo>
                    <a:pt x="154724" y="55130"/>
                  </a:lnTo>
                  <a:lnTo>
                    <a:pt x="140030" y="56756"/>
                  </a:lnTo>
                  <a:lnTo>
                    <a:pt x="130467" y="58559"/>
                  </a:lnTo>
                  <a:lnTo>
                    <a:pt x="122440" y="62217"/>
                  </a:lnTo>
                  <a:lnTo>
                    <a:pt x="116916" y="68465"/>
                  </a:lnTo>
                  <a:lnTo>
                    <a:pt x="114858" y="78066"/>
                  </a:lnTo>
                  <a:lnTo>
                    <a:pt x="116598" y="87033"/>
                  </a:lnTo>
                  <a:lnTo>
                    <a:pt x="121424" y="93535"/>
                  </a:lnTo>
                  <a:lnTo>
                    <a:pt x="128752" y="97485"/>
                  </a:lnTo>
                  <a:lnTo>
                    <a:pt x="137985" y="98831"/>
                  </a:lnTo>
                  <a:lnTo>
                    <a:pt x="146977" y="98831"/>
                  </a:lnTo>
                  <a:lnTo>
                    <a:pt x="154317" y="95846"/>
                  </a:lnTo>
                  <a:lnTo>
                    <a:pt x="158953" y="89471"/>
                  </a:lnTo>
                  <a:lnTo>
                    <a:pt x="159219" y="89471"/>
                  </a:lnTo>
                  <a:lnTo>
                    <a:pt x="159766" y="93268"/>
                  </a:lnTo>
                  <a:lnTo>
                    <a:pt x="160578" y="95440"/>
                  </a:lnTo>
                  <a:lnTo>
                    <a:pt x="161531" y="97078"/>
                  </a:lnTo>
                  <a:lnTo>
                    <a:pt x="186842" y="97078"/>
                  </a:lnTo>
                  <a:lnTo>
                    <a:pt x="186842" y="95986"/>
                  </a:lnTo>
                  <a:close/>
                </a:path>
                <a:path w="540384" h="121284">
                  <a:moveTo>
                    <a:pt x="265645" y="52273"/>
                  </a:moveTo>
                  <a:lnTo>
                    <a:pt x="264096" y="41414"/>
                  </a:lnTo>
                  <a:lnTo>
                    <a:pt x="259486" y="33020"/>
                  </a:lnTo>
                  <a:lnTo>
                    <a:pt x="251866" y="27597"/>
                  </a:lnTo>
                  <a:lnTo>
                    <a:pt x="241287" y="25666"/>
                  </a:lnTo>
                  <a:lnTo>
                    <a:pt x="231622" y="25666"/>
                  </a:lnTo>
                  <a:lnTo>
                    <a:pt x="224536" y="29730"/>
                  </a:lnTo>
                  <a:lnTo>
                    <a:pt x="218960" y="37338"/>
                  </a:lnTo>
                  <a:lnTo>
                    <a:pt x="218554" y="37338"/>
                  </a:lnTo>
                  <a:lnTo>
                    <a:pt x="218554" y="27838"/>
                  </a:lnTo>
                  <a:lnTo>
                    <a:pt x="194056" y="27838"/>
                  </a:lnTo>
                  <a:lnTo>
                    <a:pt x="194056" y="97066"/>
                  </a:lnTo>
                  <a:lnTo>
                    <a:pt x="219773" y="97066"/>
                  </a:lnTo>
                  <a:lnTo>
                    <a:pt x="219773" y="52273"/>
                  </a:lnTo>
                  <a:lnTo>
                    <a:pt x="223723" y="46570"/>
                  </a:lnTo>
                  <a:lnTo>
                    <a:pt x="236931" y="46570"/>
                  </a:lnTo>
                  <a:lnTo>
                    <a:pt x="239915" y="51320"/>
                  </a:lnTo>
                  <a:lnTo>
                    <a:pt x="239915" y="97066"/>
                  </a:lnTo>
                  <a:lnTo>
                    <a:pt x="265645" y="97066"/>
                  </a:lnTo>
                  <a:lnTo>
                    <a:pt x="265645" y="52273"/>
                  </a:lnTo>
                  <a:close/>
                </a:path>
                <a:path w="540384" h="121284">
                  <a:moveTo>
                    <a:pt x="345948" y="52273"/>
                  </a:moveTo>
                  <a:lnTo>
                    <a:pt x="344398" y="41414"/>
                  </a:lnTo>
                  <a:lnTo>
                    <a:pt x="339788" y="33020"/>
                  </a:lnTo>
                  <a:lnTo>
                    <a:pt x="332155" y="27597"/>
                  </a:lnTo>
                  <a:lnTo>
                    <a:pt x="321589" y="25666"/>
                  </a:lnTo>
                  <a:lnTo>
                    <a:pt x="311924" y="25666"/>
                  </a:lnTo>
                  <a:lnTo>
                    <a:pt x="304838" y="29730"/>
                  </a:lnTo>
                  <a:lnTo>
                    <a:pt x="299262" y="37338"/>
                  </a:lnTo>
                  <a:lnTo>
                    <a:pt x="298856" y="37338"/>
                  </a:lnTo>
                  <a:lnTo>
                    <a:pt x="298856" y="27838"/>
                  </a:lnTo>
                  <a:lnTo>
                    <a:pt x="274358" y="27838"/>
                  </a:lnTo>
                  <a:lnTo>
                    <a:pt x="274358" y="97066"/>
                  </a:lnTo>
                  <a:lnTo>
                    <a:pt x="300075" y="97066"/>
                  </a:lnTo>
                  <a:lnTo>
                    <a:pt x="300075" y="52273"/>
                  </a:lnTo>
                  <a:lnTo>
                    <a:pt x="304025" y="46570"/>
                  </a:lnTo>
                  <a:lnTo>
                    <a:pt x="317233" y="46570"/>
                  </a:lnTo>
                  <a:lnTo>
                    <a:pt x="320217" y="51320"/>
                  </a:lnTo>
                  <a:lnTo>
                    <a:pt x="320217" y="97066"/>
                  </a:lnTo>
                  <a:lnTo>
                    <a:pt x="345948" y="97066"/>
                  </a:lnTo>
                  <a:lnTo>
                    <a:pt x="345948" y="52273"/>
                  </a:lnTo>
                  <a:close/>
                </a:path>
                <a:path w="540384" h="121284">
                  <a:moveTo>
                    <a:pt x="380365" y="27825"/>
                  </a:moveTo>
                  <a:lnTo>
                    <a:pt x="354660" y="27825"/>
                  </a:lnTo>
                  <a:lnTo>
                    <a:pt x="354660" y="97053"/>
                  </a:lnTo>
                  <a:lnTo>
                    <a:pt x="380365" y="97053"/>
                  </a:lnTo>
                  <a:lnTo>
                    <a:pt x="380365" y="27825"/>
                  </a:lnTo>
                  <a:close/>
                </a:path>
                <a:path w="540384" h="121284">
                  <a:moveTo>
                    <a:pt x="380365" y="0"/>
                  </a:moveTo>
                  <a:lnTo>
                    <a:pt x="354660" y="0"/>
                  </a:lnTo>
                  <a:lnTo>
                    <a:pt x="354660" y="19418"/>
                  </a:lnTo>
                  <a:lnTo>
                    <a:pt x="380365" y="19418"/>
                  </a:lnTo>
                  <a:lnTo>
                    <a:pt x="380365" y="0"/>
                  </a:lnTo>
                  <a:close/>
                </a:path>
                <a:path w="540384" h="121284">
                  <a:moveTo>
                    <a:pt x="461213" y="52273"/>
                  </a:moveTo>
                  <a:lnTo>
                    <a:pt x="459663" y="41414"/>
                  </a:lnTo>
                  <a:lnTo>
                    <a:pt x="455053" y="33020"/>
                  </a:lnTo>
                  <a:lnTo>
                    <a:pt x="447433" y="27597"/>
                  </a:lnTo>
                  <a:lnTo>
                    <a:pt x="436854" y="25666"/>
                  </a:lnTo>
                  <a:lnTo>
                    <a:pt x="427189" y="25666"/>
                  </a:lnTo>
                  <a:lnTo>
                    <a:pt x="420103" y="29730"/>
                  </a:lnTo>
                  <a:lnTo>
                    <a:pt x="414528" y="37338"/>
                  </a:lnTo>
                  <a:lnTo>
                    <a:pt x="414121" y="37338"/>
                  </a:lnTo>
                  <a:lnTo>
                    <a:pt x="414121" y="27838"/>
                  </a:lnTo>
                  <a:lnTo>
                    <a:pt x="389623" y="27838"/>
                  </a:lnTo>
                  <a:lnTo>
                    <a:pt x="389623" y="97066"/>
                  </a:lnTo>
                  <a:lnTo>
                    <a:pt x="415340" y="97066"/>
                  </a:lnTo>
                  <a:lnTo>
                    <a:pt x="415340" y="52273"/>
                  </a:lnTo>
                  <a:lnTo>
                    <a:pt x="419290" y="46570"/>
                  </a:lnTo>
                  <a:lnTo>
                    <a:pt x="432498" y="46570"/>
                  </a:lnTo>
                  <a:lnTo>
                    <a:pt x="435483" y="51320"/>
                  </a:lnTo>
                  <a:lnTo>
                    <a:pt x="435483" y="97066"/>
                  </a:lnTo>
                  <a:lnTo>
                    <a:pt x="461213" y="97066"/>
                  </a:lnTo>
                  <a:lnTo>
                    <a:pt x="461213" y="52273"/>
                  </a:lnTo>
                  <a:close/>
                </a:path>
                <a:path w="540384" h="121284">
                  <a:moveTo>
                    <a:pt x="540004" y="27838"/>
                  </a:moveTo>
                  <a:lnTo>
                    <a:pt x="515772" y="27838"/>
                  </a:lnTo>
                  <a:lnTo>
                    <a:pt x="515772" y="51181"/>
                  </a:lnTo>
                  <a:lnTo>
                    <a:pt x="515683" y="69100"/>
                  </a:lnTo>
                  <a:lnTo>
                    <a:pt x="511416" y="75755"/>
                  </a:lnTo>
                  <a:lnTo>
                    <a:pt x="496722" y="75755"/>
                  </a:lnTo>
                  <a:lnTo>
                    <a:pt x="492099" y="69100"/>
                  </a:lnTo>
                  <a:lnTo>
                    <a:pt x="492099" y="50507"/>
                  </a:lnTo>
                  <a:lnTo>
                    <a:pt x="496722" y="44259"/>
                  </a:lnTo>
                  <a:lnTo>
                    <a:pt x="511416" y="44259"/>
                  </a:lnTo>
                  <a:lnTo>
                    <a:pt x="515772" y="51181"/>
                  </a:lnTo>
                  <a:lnTo>
                    <a:pt x="515772" y="27838"/>
                  </a:lnTo>
                  <a:lnTo>
                    <a:pt x="515505" y="27838"/>
                  </a:lnTo>
                  <a:lnTo>
                    <a:pt x="515505" y="35433"/>
                  </a:lnTo>
                  <a:lnTo>
                    <a:pt x="515099" y="35433"/>
                  </a:lnTo>
                  <a:lnTo>
                    <a:pt x="511149" y="29464"/>
                  </a:lnTo>
                  <a:lnTo>
                    <a:pt x="505155" y="25666"/>
                  </a:lnTo>
                  <a:lnTo>
                    <a:pt x="495363" y="25666"/>
                  </a:lnTo>
                  <a:lnTo>
                    <a:pt x="483768" y="28397"/>
                  </a:lnTo>
                  <a:lnTo>
                    <a:pt x="474827" y="35877"/>
                  </a:lnTo>
                  <a:lnTo>
                    <a:pt x="469087" y="47091"/>
                  </a:lnTo>
                  <a:lnTo>
                    <a:pt x="467055" y="60960"/>
                  </a:lnTo>
                  <a:lnTo>
                    <a:pt x="469455" y="75234"/>
                  </a:lnTo>
                  <a:lnTo>
                    <a:pt x="475907" y="85471"/>
                  </a:lnTo>
                  <a:lnTo>
                    <a:pt x="485317" y="91617"/>
                  </a:lnTo>
                  <a:lnTo>
                    <a:pt x="496582" y="93675"/>
                  </a:lnTo>
                  <a:lnTo>
                    <a:pt x="504621" y="93675"/>
                  </a:lnTo>
                  <a:lnTo>
                    <a:pt x="510057" y="90411"/>
                  </a:lnTo>
                  <a:lnTo>
                    <a:pt x="514146" y="85801"/>
                  </a:lnTo>
                  <a:lnTo>
                    <a:pt x="514680" y="85801"/>
                  </a:lnTo>
                  <a:lnTo>
                    <a:pt x="514680" y="99237"/>
                  </a:lnTo>
                  <a:lnTo>
                    <a:pt x="511822" y="104127"/>
                  </a:lnTo>
                  <a:lnTo>
                    <a:pt x="497408" y="104127"/>
                  </a:lnTo>
                  <a:lnTo>
                    <a:pt x="494131" y="101130"/>
                  </a:lnTo>
                  <a:lnTo>
                    <a:pt x="493179" y="98285"/>
                  </a:lnTo>
                  <a:lnTo>
                    <a:pt x="468414" y="98285"/>
                  </a:lnTo>
                  <a:lnTo>
                    <a:pt x="472262" y="108343"/>
                  </a:lnTo>
                  <a:lnTo>
                    <a:pt x="479806" y="115506"/>
                  </a:lnTo>
                  <a:lnTo>
                    <a:pt x="490524" y="119799"/>
                  </a:lnTo>
                  <a:lnTo>
                    <a:pt x="503936" y="121221"/>
                  </a:lnTo>
                  <a:lnTo>
                    <a:pt x="511441" y="120802"/>
                  </a:lnTo>
                  <a:lnTo>
                    <a:pt x="540004" y="88785"/>
                  </a:lnTo>
                  <a:lnTo>
                    <a:pt x="540004" y="85801"/>
                  </a:lnTo>
                  <a:lnTo>
                    <a:pt x="540004" y="75755"/>
                  </a:lnTo>
                  <a:lnTo>
                    <a:pt x="540004" y="44259"/>
                  </a:lnTo>
                  <a:lnTo>
                    <a:pt x="540004" y="35433"/>
                  </a:lnTo>
                  <a:lnTo>
                    <a:pt x="540004" y="278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24986" y="7016357"/>
              <a:ext cx="231115" cy="864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76946" y="7017735"/>
              <a:ext cx="143824" cy="83565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995188" y="6863518"/>
            <a:ext cx="239610" cy="239013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801575" y="4941199"/>
            <a:ext cx="1115695" cy="323850"/>
          </a:xfrm>
          <a:custGeom>
            <a:avLst/>
            <a:gdLst/>
            <a:ahLst/>
            <a:cxnLst/>
            <a:rect l="l" t="t" r="r" b="b"/>
            <a:pathLst>
              <a:path w="1115695" h="323850">
                <a:moveTo>
                  <a:pt x="958545" y="0"/>
                </a:moveTo>
                <a:lnTo>
                  <a:pt x="156603" y="0"/>
                </a:lnTo>
                <a:lnTo>
                  <a:pt x="107105" y="7984"/>
                </a:lnTo>
                <a:lnTo>
                  <a:pt x="64116" y="30216"/>
                </a:lnTo>
                <a:lnTo>
                  <a:pt x="30216" y="64116"/>
                </a:lnTo>
                <a:lnTo>
                  <a:pt x="7984" y="107105"/>
                </a:lnTo>
                <a:lnTo>
                  <a:pt x="0" y="156603"/>
                </a:lnTo>
                <a:lnTo>
                  <a:pt x="0" y="166827"/>
                </a:lnTo>
                <a:lnTo>
                  <a:pt x="7984" y="216329"/>
                </a:lnTo>
                <a:lnTo>
                  <a:pt x="30216" y="259319"/>
                </a:lnTo>
                <a:lnTo>
                  <a:pt x="64116" y="293218"/>
                </a:lnTo>
                <a:lnTo>
                  <a:pt x="107105" y="315448"/>
                </a:lnTo>
                <a:lnTo>
                  <a:pt x="156603" y="323430"/>
                </a:lnTo>
                <a:lnTo>
                  <a:pt x="958545" y="323430"/>
                </a:lnTo>
                <a:lnTo>
                  <a:pt x="1008042" y="315448"/>
                </a:lnTo>
                <a:lnTo>
                  <a:pt x="1051032" y="293218"/>
                </a:lnTo>
                <a:lnTo>
                  <a:pt x="1084932" y="259319"/>
                </a:lnTo>
                <a:lnTo>
                  <a:pt x="1107164" y="216329"/>
                </a:lnTo>
                <a:lnTo>
                  <a:pt x="1115148" y="166827"/>
                </a:lnTo>
                <a:lnTo>
                  <a:pt x="1115148" y="156603"/>
                </a:lnTo>
                <a:lnTo>
                  <a:pt x="1107164" y="107105"/>
                </a:lnTo>
                <a:lnTo>
                  <a:pt x="1084932" y="64116"/>
                </a:lnTo>
                <a:lnTo>
                  <a:pt x="1051032" y="30216"/>
                </a:lnTo>
                <a:lnTo>
                  <a:pt x="1008042" y="7984"/>
                </a:lnTo>
                <a:lnTo>
                  <a:pt x="958545" y="0"/>
                </a:lnTo>
                <a:close/>
              </a:path>
            </a:pathLst>
          </a:custGeom>
          <a:solidFill>
            <a:srgbClr val="26AB6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10792" y="4939404"/>
            <a:ext cx="1395095" cy="323850"/>
          </a:xfrm>
          <a:custGeom>
            <a:avLst/>
            <a:gdLst/>
            <a:ahLst/>
            <a:cxnLst/>
            <a:rect l="l" t="t" r="r" b="b"/>
            <a:pathLst>
              <a:path w="1395095" h="323850">
                <a:moveTo>
                  <a:pt x="1237919" y="0"/>
                </a:moveTo>
                <a:lnTo>
                  <a:pt x="156603" y="0"/>
                </a:lnTo>
                <a:lnTo>
                  <a:pt x="107105" y="7984"/>
                </a:lnTo>
                <a:lnTo>
                  <a:pt x="64116" y="30216"/>
                </a:lnTo>
                <a:lnTo>
                  <a:pt x="30216" y="64116"/>
                </a:lnTo>
                <a:lnTo>
                  <a:pt x="7984" y="107105"/>
                </a:lnTo>
                <a:lnTo>
                  <a:pt x="0" y="156603"/>
                </a:lnTo>
                <a:lnTo>
                  <a:pt x="0" y="166839"/>
                </a:lnTo>
                <a:lnTo>
                  <a:pt x="7984" y="216336"/>
                </a:lnTo>
                <a:lnTo>
                  <a:pt x="30216" y="259322"/>
                </a:lnTo>
                <a:lnTo>
                  <a:pt x="64116" y="293219"/>
                </a:lnTo>
                <a:lnTo>
                  <a:pt x="107105" y="315448"/>
                </a:lnTo>
                <a:lnTo>
                  <a:pt x="156603" y="323430"/>
                </a:lnTo>
                <a:lnTo>
                  <a:pt x="1237919" y="323430"/>
                </a:lnTo>
                <a:lnTo>
                  <a:pt x="1287417" y="315448"/>
                </a:lnTo>
                <a:lnTo>
                  <a:pt x="1330406" y="293219"/>
                </a:lnTo>
                <a:lnTo>
                  <a:pt x="1364307" y="259322"/>
                </a:lnTo>
                <a:lnTo>
                  <a:pt x="1386539" y="216336"/>
                </a:lnTo>
                <a:lnTo>
                  <a:pt x="1394523" y="166839"/>
                </a:lnTo>
                <a:lnTo>
                  <a:pt x="1394523" y="156603"/>
                </a:lnTo>
                <a:lnTo>
                  <a:pt x="1386539" y="107105"/>
                </a:lnTo>
                <a:lnTo>
                  <a:pt x="1364307" y="64116"/>
                </a:lnTo>
                <a:lnTo>
                  <a:pt x="1330406" y="30216"/>
                </a:lnTo>
                <a:lnTo>
                  <a:pt x="1287417" y="7984"/>
                </a:lnTo>
                <a:lnTo>
                  <a:pt x="1237919" y="0"/>
                </a:lnTo>
                <a:close/>
              </a:path>
            </a:pathLst>
          </a:custGeom>
          <a:solidFill>
            <a:srgbClr val="26AB6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99387" y="4939404"/>
            <a:ext cx="1115695" cy="323850"/>
          </a:xfrm>
          <a:custGeom>
            <a:avLst/>
            <a:gdLst/>
            <a:ahLst/>
            <a:cxnLst/>
            <a:rect l="l" t="t" r="r" b="b"/>
            <a:pathLst>
              <a:path w="1115695" h="323850">
                <a:moveTo>
                  <a:pt x="958545" y="0"/>
                </a:moveTo>
                <a:lnTo>
                  <a:pt x="156603" y="0"/>
                </a:lnTo>
                <a:lnTo>
                  <a:pt x="107105" y="7984"/>
                </a:lnTo>
                <a:lnTo>
                  <a:pt x="64116" y="30216"/>
                </a:lnTo>
                <a:lnTo>
                  <a:pt x="30216" y="64116"/>
                </a:lnTo>
                <a:lnTo>
                  <a:pt x="7984" y="107105"/>
                </a:lnTo>
                <a:lnTo>
                  <a:pt x="0" y="156603"/>
                </a:lnTo>
                <a:lnTo>
                  <a:pt x="0" y="166839"/>
                </a:lnTo>
                <a:lnTo>
                  <a:pt x="7984" y="216336"/>
                </a:lnTo>
                <a:lnTo>
                  <a:pt x="30216" y="259322"/>
                </a:lnTo>
                <a:lnTo>
                  <a:pt x="64116" y="293219"/>
                </a:lnTo>
                <a:lnTo>
                  <a:pt x="107105" y="315448"/>
                </a:lnTo>
                <a:lnTo>
                  <a:pt x="156603" y="323430"/>
                </a:lnTo>
                <a:lnTo>
                  <a:pt x="958545" y="323430"/>
                </a:lnTo>
                <a:lnTo>
                  <a:pt x="1008042" y="315448"/>
                </a:lnTo>
                <a:lnTo>
                  <a:pt x="1051032" y="293219"/>
                </a:lnTo>
                <a:lnTo>
                  <a:pt x="1084932" y="259322"/>
                </a:lnTo>
                <a:lnTo>
                  <a:pt x="1107164" y="216336"/>
                </a:lnTo>
                <a:lnTo>
                  <a:pt x="1115148" y="166839"/>
                </a:lnTo>
                <a:lnTo>
                  <a:pt x="1115148" y="156603"/>
                </a:lnTo>
                <a:lnTo>
                  <a:pt x="1107164" y="107105"/>
                </a:lnTo>
                <a:lnTo>
                  <a:pt x="1084932" y="64116"/>
                </a:lnTo>
                <a:lnTo>
                  <a:pt x="1051032" y="30216"/>
                </a:lnTo>
                <a:lnTo>
                  <a:pt x="1008042" y="7984"/>
                </a:lnTo>
                <a:lnTo>
                  <a:pt x="958545" y="0"/>
                </a:lnTo>
                <a:close/>
              </a:path>
            </a:pathLst>
          </a:custGeom>
          <a:solidFill>
            <a:srgbClr val="26AB6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36227" y="5353237"/>
            <a:ext cx="641985" cy="395605"/>
          </a:xfrm>
          <a:custGeom>
            <a:avLst/>
            <a:gdLst/>
            <a:ahLst/>
            <a:cxnLst/>
            <a:rect l="l" t="t" r="r" b="b"/>
            <a:pathLst>
              <a:path w="641985" h="395604">
                <a:moveTo>
                  <a:pt x="0" y="394728"/>
                </a:moveTo>
                <a:lnTo>
                  <a:pt x="331165" y="0"/>
                </a:lnTo>
                <a:lnTo>
                  <a:pt x="641629" y="395452"/>
                </a:lnTo>
              </a:path>
            </a:pathLst>
          </a:custGeom>
          <a:ln w="13093">
            <a:solidFill>
              <a:srgbClr val="26AB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76044" y="5352196"/>
            <a:ext cx="641985" cy="395605"/>
          </a:xfrm>
          <a:custGeom>
            <a:avLst/>
            <a:gdLst/>
            <a:ahLst/>
            <a:cxnLst/>
            <a:rect l="l" t="t" r="r" b="b"/>
            <a:pathLst>
              <a:path w="641985" h="395604">
                <a:moveTo>
                  <a:pt x="0" y="394728"/>
                </a:moveTo>
                <a:lnTo>
                  <a:pt x="331165" y="0"/>
                </a:lnTo>
                <a:lnTo>
                  <a:pt x="641629" y="395452"/>
                </a:lnTo>
              </a:path>
            </a:pathLst>
          </a:custGeom>
          <a:ln w="13093">
            <a:solidFill>
              <a:srgbClr val="26AB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20945" y="5352196"/>
            <a:ext cx="641985" cy="395605"/>
          </a:xfrm>
          <a:custGeom>
            <a:avLst/>
            <a:gdLst/>
            <a:ahLst/>
            <a:cxnLst/>
            <a:rect l="l" t="t" r="r" b="b"/>
            <a:pathLst>
              <a:path w="641985" h="395604">
                <a:moveTo>
                  <a:pt x="0" y="394728"/>
                </a:moveTo>
                <a:lnTo>
                  <a:pt x="331165" y="0"/>
                </a:lnTo>
                <a:lnTo>
                  <a:pt x="641629" y="395452"/>
                </a:lnTo>
              </a:path>
            </a:pathLst>
          </a:custGeom>
          <a:ln w="13093">
            <a:solidFill>
              <a:srgbClr val="26AB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76205"/>
            <a:ext cx="10527030" cy="457200"/>
          </a:xfrm>
          <a:custGeom>
            <a:avLst/>
            <a:gdLst/>
            <a:ahLst/>
            <a:cxnLst/>
            <a:rect l="l" t="t" r="r" b="b"/>
            <a:pathLst>
              <a:path w="10527030" h="457200">
                <a:moveTo>
                  <a:pt x="10298303" y="0"/>
                </a:moveTo>
                <a:lnTo>
                  <a:pt x="0" y="0"/>
                </a:lnTo>
                <a:lnTo>
                  <a:pt x="0" y="457200"/>
                </a:lnTo>
                <a:lnTo>
                  <a:pt x="10298303" y="457200"/>
                </a:lnTo>
                <a:lnTo>
                  <a:pt x="10344373" y="452555"/>
                </a:lnTo>
                <a:lnTo>
                  <a:pt x="10387283" y="439235"/>
                </a:lnTo>
                <a:lnTo>
                  <a:pt x="10426114" y="418158"/>
                </a:lnTo>
                <a:lnTo>
                  <a:pt x="10459947" y="390244"/>
                </a:lnTo>
                <a:lnTo>
                  <a:pt x="10487861" y="356411"/>
                </a:lnTo>
                <a:lnTo>
                  <a:pt x="10508938" y="317580"/>
                </a:lnTo>
                <a:lnTo>
                  <a:pt x="10522258" y="274670"/>
                </a:lnTo>
                <a:lnTo>
                  <a:pt x="10526903" y="228600"/>
                </a:lnTo>
                <a:lnTo>
                  <a:pt x="10522258" y="182529"/>
                </a:lnTo>
                <a:lnTo>
                  <a:pt x="10508938" y="139619"/>
                </a:lnTo>
                <a:lnTo>
                  <a:pt x="10487861" y="100788"/>
                </a:lnTo>
                <a:lnTo>
                  <a:pt x="10459947" y="66955"/>
                </a:lnTo>
                <a:lnTo>
                  <a:pt x="10426114" y="39041"/>
                </a:lnTo>
                <a:lnTo>
                  <a:pt x="10387283" y="17964"/>
                </a:lnTo>
                <a:lnTo>
                  <a:pt x="10344373" y="4644"/>
                </a:lnTo>
                <a:lnTo>
                  <a:pt x="10298303" y="0"/>
                </a:lnTo>
                <a:close/>
              </a:path>
            </a:pathLst>
          </a:custGeom>
          <a:solidFill>
            <a:srgbClr val="26AB6A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682030" y="5667648"/>
            <a:ext cx="5064760" cy="141605"/>
            <a:chOff x="682030" y="5667648"/>
            <a:chExt cx="5064760" cy="141605"/>
          </a:xfrm>
        </p:grpSpPr>
        <p:sp>
          <p:nvSpPr>
            <p:cNvPr id="17" name="object 17"/>
            <p:cNvSpPr/>
            <p:nvPr/>
          </p:nvSpPr>
          <p:spPr>
            <a:xfrm>
              <a:off x="731092" y="5746004"/>
              <a:ext cx="4935220" cy="0"/>
            </a:xfrm>
            <a:custGeom>
              <a:avLst/>
              <a:gdLst/>
              <a:ahLst/>
              <a:cxnLst/>
              <a:rect l="l" t="t" r="r" b="b"/>
              <a:pathLst>
                <a:path w="4935220">
                  <a:moveTo>
                    <a:pt x="0" y="0"/>
                  </a:moveTo>
                  <a:lnTo>
                    <a:pt x="4935042" y="0"/>
                  </a:lnTo>
                </a:path>
              </a:pathLst>
            </a:custGeom>
            <a:ln w="130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2030" y="5676756"/>
              <a:ext cx="126580" cy="126263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84674" y="5667648"/>
              <a:ext cx="131673" cy="13134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97911" y="5667648"/>
              <a:ext cx="131673" cy="13134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11147" y="5677538"/>
              <a:ext cx="131673" cy="131343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824384" y="5667648"/>
              <a:ext cx="131673" cy="131343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37620" y="5667648"/>
              <a:ext cx="131673" cy="13134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050856" y="5677538"/>
              <a:ext cx="131673" cy="13134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664094" y="5667648"/>
              <a:ext cx="131673" cy="13134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277330" y="5667648"/>
              <a:ext cx="131673" cy="13134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14534" y="5677538"/>
              <a:ext cx="131673" cy="131343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939747" y="5035082"/>
            <a:ext cx="84328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20" dirty="0">
                <a:solidFill>
                  <a:srgbClr val="26AB6A"/>
                </a:solidFill>
                <a:latin typeface="Gotham Bold"/>
                <a:cs typeface="Gotham Bold"/>
              </a:rPr>
              <a:t>THE</a:t>
            </a:r>
            <a:r>
              <a:rPr sz="800" spc="250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800" spc="30" dirty="0">
                <a:solidFill>
                  <a:srgbClr val="26AB6A"/>
                </a:solidFill>
                <a:latin typeface="Gotham Bold"/>
                <a:cs typeface="Gotham Bold"/>
              </a:rPr>
              <a:t>OPENING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66338" y="5032339"/>
            <a:ext cx="10960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20" dirty="0">
                <a:solidFill>
                  <a:srgbClr val="26AB6A"/>
                </a:solidFill>
                <a:latin typeface="Gotham Bold"/>
                <a:cs typeface="Gotham Bold"/>
              </a:rPr>
              <a:t>THE</a:t>
            </a:r>
            <a:r>
              <a:rPr sz="800" spc="275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800" spc="25" dirty="0">
                <a:solidFill>
                  <a:srgbClr val="26AB6A"/>
                </a:solidFill>
                <a:latin typeface="Gotham Bold"/>
                <a:cs typeface="Gotham Bold"/>
              </a:rPr>
              <a:t>MIDDLE</a:t>
            </a:r>
            <a:r>
              <a:rPr sz="800" spc="30" dirty="0">
                <a:solidFill>
                  <a:srgbClr val="26AB6A"/>
                </a:solidFill>
                <a:latin typeface="Gotham Bold"/>
                <a:cs typeface="Gotham Bold"/>
              </a:rPr>
              <a:t> PEAK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46522" y="5032339"/>
            <a:ext cx="8255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20" dirty="0">
                <a:solidFill>
                  <a:srgbClr val="26AB6A"/>
                </a:solidFill>
                <a:latin typeface="Gotham Bold"/>
                <a:cs typeface="Gotham Bold"/>
              </a:rPr>
              <a:t>THE</a:t>
            </a:r>
            <a:r>
              <a:rPr sz="800" spc="250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800" spc="25" dirty="0">
                <a:solidFill>
                  <a:srgbClr val="26AB6A"/>
                </a:solidFill>
                <a:latin typeface="Gotham Bold"/>
                <a:cs typeface="Gotham Bold"/>
              </a:rPr>
              <a:t>CLOSING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0292" y="2441385"/>
            <a:ext cx="4290695" cy="18719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115570" algn="just">
              <a:lnSpc>
                <a:spcPct val="102899"/>
              </a:lnSpc>
              <a:spcBef>
                <a:spcPts val="40"/>
              </a:spcBef>
            </a:pPr>
            <a:r>
              <a:rPr sz="1700" spc="-10" dirty="0">
                <a:latin typeface="Gotham-Book"/>
                <a:cs typeface="Gotham-Book"/>
              </a:rPr>
              <a:t>What </a:t>
            </a:r>
            <a:r>
              <a:rPr sz="1700" spc="-15" dirty="0">
                <a:latin typeface="Gotham-Book"/>
                <a:cs typeface="Gotham-Book"/>
              </a:rPr>
              <a:t>are </a:t>
            </a:r>
            <a:r>
              <a:rPr sz="1700" dirty="0">
                <a:latin typeface="Gotham-Book"/>
                <a:cs typeface="Gotham-Book"/>
              </a:rPr>
              <a:t>the emotional peaks of </a:t>
            </a:r>
            <a:r>
              <a:rPr sz="1700" spc="-15" dirty="0">
                <a:latin typeface="Gotham-Book"/>
                <a:cs typeface="Gotham-Book"/>
              </a:rPr>
              <a:t>your 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experience? </a:t>
            </a:r>
            <a:r>
              <a:rPr sz="1700" spc="-5" dirty="0">
                <a:latin typeface="Gotham-Book"/>
                <a:cs typeface="Gotham-Book"/>
              </a:rPr>
              <a:t>People </a:t>
            </a:r>
            <a:r>
              <a:rPr sz="1700" spc="-10" dirty="0">
                <a:latin typeface="Gotham-Book"/>
                <a:cs typeface="Gotham-Book"/>
              </a:rPr>
              <a:t>tend </a:t>
            </a:r>
            <a:r>
              <a:rPr sz="1700" spc="-15" dirty="0">
                <a:latin typeface="Gotham-Book"/>
                <a:cs typeface="Gotham-Book"/>
              </a:rPr>
              <a:t>to </a:t>
            </a:r>
            <a:r>
              <a:rPr sz="1700" spc="-5" dirty="0">
                <a:latin typeface="Gotham-Book"/>
                <a:cs typeface="Gotham-Book"/>
              </a:rPr>
              <a:t>remember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the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spc="-5" dirty="0">
                <a:latin typeface="Gotham-Book"/>
                <a:cs typeface="Gotham-Book"/>
              </a:rPr>
              <a:t>standout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moments,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both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good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and </a:t>
            </a:r>
            <a:r>
              <a:rPr sz="1700" spc="-50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bad,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and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the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ending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of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an</a:t>
            </a:r>
            <a:r>
              <a:rPr sz="1700" spc="-10" dirty="0">
                <a:latin typeface="Gotham-Book"/>
                <a:cs typeface="Gotham-Book"/>
              </a:rPr>
              <a:t> experience.</a:t>
            </a:r>
            <a:endParaRPr sz="1700">
              <a:latin typeface="Gotham-Book"/>
              <a:cs typeface="Gotham-Book"/>
            </a:endParaRPr>
          </a:p>
          <a:p>
            <a:pPr marL="12700" marR="5080">
              <a:lnSpc>
                <a:spcPct val="100000"/>
              </a:lnSpc>
              <a:spcBef>
                <a:spcPts val="1520"/>
              </a:spcBef>
            </a:pPr>
            <a:r>
              <a:rPr sz="1300" i="1" spc="-5" dirty="0">
                <a:latin typeface="Gotham-BookItalic"/>
                <a:cs typeface="Gotham-BookItalic"/>
              </a:rPr>
              <a:t>Think</a:t>
            </a:r>
            <a:r>
              <a:rPr sz="1300" i="1" spc="-10" dirty="0">
                <a:latin typeface="Gotham-BookItalic"/>
                <a:cs typeface="Gotham-BookItalic"/>
              </a:rPr>
              <a:t> </a:t>
            </a:r>
            <a:r>
              <a:rPr sz="1300" i="1" dirty="0">
                <a:latin typeface="Gotham-BookItalic"/>
                <a:cs typeface="Gotham-BookItalic"/>
              </a:rPr>
              <a:t>about</a:t>
            </a:r>
            <a:r>
              <a:rPr sz="1300" i="1" spc="-10" dirty="0">
                <a:latin typeface="Gotham-BookItalic"/>
                <a:cs typeface="Gotham-BookItalic"/>
              </a:rPr>
              <a:t> </a:t>
            </a:r>
            <a:r>
              <a:rPr sz="1300" i="1" spc="-15" dirty="0">
                <a:latin typeface="Gotham-BookItalic"/>
                <a:cs typeface="Gotham-BookItalic"/>
              </a:rPr>
              <a:t>how</a:t>
            </a:r>
            <a:r>
              <a:rPr sz="1300" i="1" spc="-10" dirty="0">
                <a:latin typeface="Gotham-BookItalic"/>
                <a:cs typeface="Gotham-BookItalic"/>
              </a:rPr>
              <a:t> </a:t>
            </a:r>
            <a:r>
              <a:rPr sz="1300" i="1" dirty="0">
                <a:latin typeface="Gotham-BookItalic"/>
                <a:cs typeface="Gotham-BookItalic"/>
              </a:rPr>
              <a:t>might</a:t>
            </a:r>
            <a:r>
              <a:rPr sz="1300" i="1" spc="-10" dirty="0">
                <a:latin typeface="Gotham-BookItalic"/>
                <a:cs typeface="Gotham-BookItalic"/>
              </a:rPr>
              <a:t> you</a:t>
            </a:r>
            <a:r>
              <a:rPr sz="1300" i="1" spc="-5" dirty="0">
                <a:latin typeface="Gotham-BookItalic"/>
                <a:cs typeface="Gotham-BookItalic"/>
              </a:rPr>
              <a:t> </a:t>
            </a:r>
            <a:r>
              <a:rPr sz="1300" i="1" dirty="0">
                <a:latin typeface="Gotham-BookItalic"/>
                <a:cs typeface="Gotham-BookItalic"/>
              </a:rPr>
              <a:t>close</a:t>
            </a:r>
            <a:r>
              <a:rPr sz="1300" i="1" spc="-10" dirty="0">
                <a:latin typeface="Gotham-BookItalic"/>
                <a:cs typeface="Gotham-BookItalic"/>
              </a:rPr>
              <a:t> </a:t>
            </a:r>
            <a:r>
              <a:rPr sz="1300" i="1" dirty="0">
                <a:latin typeface="Gotham-BookItalic"/>
                <a:cs typeface="Gotham-BookItalic"/>
              </a:rPr>
              <a:t>the</a:t>
            </a:r>
            <a:r>
              <a:rPr sz="1300" i="1" spc="-10" dirty="0">
                <a:latin typeface="Gotham-BookItalic"/>
                <a:cs typeface="Gotham-BookItalic"/>
              </a:rPr>
              <a:t> loop? </a:t>
            </a:r>
            <a:r>
              <a:rPr sz="1300" i="1" spc="-15" dirty="0">
                <a:latin typeface="Gotham-BookItalic"/>
                <a:cs typeface="Gotham-BookItalic"/>
              </a:rPr>
              <a:t>How</a:t>
            </a:r>
            <a:r>
              <a:rPr sz="1300" i="1" spc="-5" dirty="0">
                <a:latin typeface="Gotham-BookItalic"/>
                <a:cs typeface="Gotham-BookItalic"/>
              </a:rPr>
              <a:t> </a:t>
            </a:r>
            <a:r>
              <a:rPr sz="1300" i="1" dirty="0">
                <a:latin typeface="Gotham-BookItalic"/>
                <a:cs typeface="Gotham-BookItalic"/>
              </a:rPr>
              <a:t>can </a:t>
            </a:r>
            <a:r>
              <a:rPr sz="1300" i="1" spc="-375" dirty="0">
                <a:latin typeface="Gotham-BookItalic"/>
                <a:cs typeface="Gotham-BookItalic"/>
              </a:rPr>
              <a:t> </a:t>
            </a:r>
            <a:r>
              <a:rPr sz="1300" i="1" spc="-10" dirty="0">
                <a:latin typeface="Gotham-BookItalic"/>
                <a:cs typeface="Gotham-BookItalic"/>
              </a:rPr>
              <a:t>you </a:t>
            </a:r>
            <a:r>
              <a:rPr sz="1300" i="1" dirty="0">
                <a:latin typeface="Gotham-BookItalic"/>
                <a:cs typeface="Gotham-BookItalic"/>
              </a:rPr>
              <a:t>honor </a:t>
            </a:r>
            <a:r>
              <a:rPr sz="1300" i="1" spc="-5" dirty="0">
                <a:latin typeface="Gotham-BookItalic"/>
                <a:cs typeface="Gotham-BookItalic"/>
              </a:rPr>
              <a:t>what </a:t>
            </a:r>
            <a:r>
              <a:rPr sz="1300" i="1" dirty="0">
                <a:latin typeface="Gotham-BookItalic"/>
                <a:cs typeface="Gotham-BookItalic"/>
              </a:rPr>
              <a:t>has been </a:t>
            </a:r>
            <a:r>
              <a:rPr sz="1300" i="1" spc="-5" dirty="0">
                <a:latin typeface="Gotham-BookItalic"/>
                <a:cs typeface="Gotham-BookItalic"/>
              </a:rPr>
              <a:t>accomplished together </a:t>
            </a:r>
            <a:r>
              <a:rPr sz="1300" i="1" dirty="0">
                <a:latin typeface="Gotham-BookItalic"/>
                <a:cs typeface="Gotham-BookItalic"/>
              </a:rPr>
              <a:t>or </a:t>
            </a:r>
            <a:r>
              <a:rPr sz="1300" i="1" spc="5" dirty="0">
                <a:latin typeface="Gotham-BookItalic"/>
                <a:cs typeface="Gotham-BookItalic"/>
              </a:rPr>
              <a:t> </a:t>
            </a:r>
            <a:r>
              <a:rPr sz="1300" i="1" spc="-10" dirty="0">
                <a:latin typeface="Gotham-BookItalic"/>
                <a:cs typeface="Gotham-BookItalic"/>
              </a:rPr>
              <a:t>celebrate</a:t>
            </a:r>
            <a:r>
              <a:rPr sz="1300" i="1" spc="-5" dirty="0">
                <a:latin typeface="Gotham-BookItalic"/>
                <a:cs typeface="Gotham-BookItalic"/>
              </a:rPr>
              <a:t> </a:t>
            </a:r>
            <a:r>
              <a:rPr sz="1300" i="1" dirty="0">
                <a:latin typeface="Gotham-BookItalic"/>
                <a:cs typeface="Gotham-BookItalic"/>
              </a:rPr>
              <a:t>a </a:t>
            </a:r>
            <a:r>
              <a:rPr sz="1300" i="1" spc="-10" dirty="0">
                <a:latin typeface="Gotham-BookItalic"/>
                <a:cs typeface="Gotham-BookItalic"/>
              </a:rPr>
              <a:t>transformation?</a:t>
            </a:r>
            <a:endParaRPr sz="1300">
              <a:latin typeface="Gotham-BookItalic"/>
              <a:cs typeface="Gotham-BookItalic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0" y="76205"/>
            <a:ext cx="9395460" cy="935990"/>
            <a:chOff x="0" y="76205"/>
            <a:chExt cx="9395460" cy="935990"/>
          </a:xfrm>
        </p:grpSpPr>
        <p:sp>
          <p:nvSpPr>
            <p:cNvPr id="33" name="object 33"/>
            <p:cNvSpPr/>
            <p:nvPr/>
          </p:nvSpPr>
          <p:spPr>
            <a:xfrm>
              <a:off x="583862" y="230811"/>
              <a:ext cx="781685" cy="781685"/>
            </a:xfrm>
            <a:custGeom>
              <a:avLst/>
              <a:gdLst/>
              <a:ahLst/>
              <a:cxnLst/>
              <a:rect l="l" t="t" r="r" b="b"/>
              <a:pathLst>
                <a:path w="781685" h="781685">
                  <a:moveTo>
                    <a:pt x="390537" y="0"/>
                  </a:moveTo>
                  <a:lnTo>
                    <a:pt x="341550" y="3042"/>
                  </a:lnTo>
                  <a:lnTo>
                    <a:pt x="294378" y="11926"/>
                  </a:lnTo>
                  <a:lnTo>
                    <a:pt x="249388" y="26286"/>
                  </a:lnTo>
                  <a:lnTo>
                    <a:pt x="206945" y="45755"/>
                  </a:lnTo>
                  <a:lnTo>
                    <a:pt x="167416" y="69968"/>
                  </a:lnTo>
                  <a:lnTo>
                    <a:pt x="131167" y="98558"/>
                  </a:lnTo>
                  <a:lnTo>
                    <a:pt x="98564" y="131160"/>
                  </a:lnTo>
                  <a:lnTo>
                    <a:pt x="69972" y="167408"/>
                  </a:lnTo>
                  <a:lnTo>
                    <a:pt x="45758" y="206935"/>
                  </a:lnTo>
                  <a:lnTo>
                    <a:pt x="26288" y="249377"/>
                  </a:lnTo>
                  <a:lnTo>
                    <a:pt x="11927" y="294366"/>
                  </a:lnTo>
                  <a:lnTo>
                    <a:pt x="3042" y="341537"/>
                  </a:lnTo>
                  <a:lnTo>
                    <a:pt x="0" y="390524"/>
                  </a:lnTo>
                  <a:lnTo>
                    <a:pt x="3042" y="439512"/>
                  </a:lnTo>
                  <a:lnTo>
                    <a:pt x="11927" y="486684"/>
                  </a:lnTo>
                  <a:lnTo>
                    <a:pt x="26288" y="531674"/>
                  </a:lnTo>
                  <a:lnTo>
                    <a:pt x="45758" y="574117"/>
                  </a:lnTo>
                  <a:lnTo>
                    <a:pt x="69972" y="613645"/>
                  </a:lnTo>
                  <a:lnTo>
                    <a:pt x="98564" y="649895"/>
                  </a:lnTo>
                  <a:lnTo>
                    <a:pt x="131167" y="682498"/>
                  </a:lnTo>
                  <a:lnTo>
                    <a:pt x="167416" y="711090"/>
                  </a:lnTo>
                  <a:lnTo>
                    <a:pt x="206945" y="735304"/>
                  </a:lnTo>
                  <a:lnTo>
                    <a:pt x="249388" y="754774"/>
                  </a:lnTo>
                  <a:lnTo>
                    <a:pt x="294378" y="769135"/>
                  </a:lnTo>
                  <a:lnTo>
                    <a:pt x="341550" y="778019"/>
                  </a:lnTo>
                  <a:lnTo>
                    <a:pt x="390537" y="781062"/>
                  </a:lnTo>
                  <a:lnTo>
                    <a:pt x="439525" y="778019"/>
                  </a:lnTo>
                  <a:lnTo>
                    <a:pt x="486696" y="769135"/>
                  </a:lnTo>
                  <a:lnTo>
                    <a:pt x="531687" y="754774"/>
                  </a:lnTo>
                  <a:lnTo>
                    <a:pt x="574129" y="735304"/>
                  </a:lnTo>
                  <a:lnTo>
                    <a:pt x="613658" y="711090"/>
                  </a:lnTo>
                  <a:lnTo>
                    <a:pt x="649907" y="682498"/>
                  </a:lnTo>
                  <a:lnTo>
                    <a:pt x="682511" y="649895"/>
                  </a:lnTo>
                  <a:lnTo>
                    <a:pt x="711102" y="613645"/>
                  </a:lnTo>
                  <a:lnTo>
                    <a:pt x="735317" y="574117"/>
                  </a:lnTo>
                  <a:lnTo>
                    <a:pt x="754787" y="531674"/>
                  </a:lnTo>
                  <a:lnTo>
                    <a:pt x="769147" y="486684"/>
                  </a:lnTo>
                  <a:lnTo>
                    <a:pt x="778032" y="439512"/>
                  </a:lnTo>
                  <a:lnTo>
                    <a:pt x="781075" y="390524"/>
                  </a:lnTo>
                  <a:lnTo>
                    <a:pt x="778032" y="341537"/>
                  </a:lnTo>
                  <a:lnTo>
                    <a:pt x="769147" y="294366"/>
                  </a:lnTo>
                  <a:lnTo>
                    <a:pt x="754787" y="249377"/>
                  </a:lnTo>
                  <a:lnTo>
                    <a:pt x="735317" y="206935"/>
                  </a:lnTo>
                  <a:lnTo>
                    <a:pt x="711102" y="167408"/>
                  </a:lnTo>
                  <a:lnTo>
                    <a:pt x="682511" y="131160"/>
                  </a:lnTo>
                  <a:lnTo>
                    <a:pt x="649907" y="98558"/>
                  </a:lnTo>
                  <a:lnTo>
                    <a:pt x="613658" y="69968"/>
                  </a:lnTo>
                  <a:lnTo>
                    <a:pt x="574129" y="45755"/>
                  </a:lnTo>
                  <a:lnTo>
                    <a:pt x="531687" y="26286"/>
                  </a:lnTo>
                  <a:lnTo>
                    <a:pt x="486696" y="11926"/>
                  </a:lnTo>
                  <a:lnTo>
                    <a:pt x="439525" y="3042"/>
                  </a:lnTo>
                  <a:lnTo>
                    <a:pt x="3905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0" y="76205"/>
              <a:ext cx="9395460" cy="457200"/>
            </a:xfrm>
            <a:custGeom>
              <a:avLst/>
              <a:gdLst/>
              <a:ahLst/>
              <a:cxnLst/>
              <a:rect l="l" t="t" r="r" b="b"/>
              <a:pathLst>
                <a:path w="9395460" h="457200">
                  <a:moveTo>
                    <a:pt x="9166517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9166517" y="457200"/>
                  </a:lnTo>
                  <a:lnTo>
                    <a:pt x="9212587" y="452555"/>
                  </a:lnTo>
                  <a:lnTo>
                    <a:pt x="9255497" y="439235"/>
                  </a:lnTo>
                  <a:lnTo>
                    <a:pt x="9294328" y="418158"/>
                  </a:lnTo>
                  <a:lnTo>
                    <a:pt x="9328161" y="390244"/>
                  </a:lnTo>
                  <a:lnTo>
                    <a:pt x="9356075" y="356411"/>
                  </a:lnTo>
                  <a:lnTo>
                    <a:pt x="9377152" y="317580"/>
                  </a:lnTo>
                  <a:lnTo>
                    <a:pt x="9390472" y="274670"/>
                  </a:lnTo>
                  <a:lnTo>
                    <a:pt x="9395117" y="228600"/>
                  </a:lnTo>
                  <a:lnTo>
                    <a:pt x="9390472" y="182529"/>
                  </a:lnTo>
                  <a:lnTo>
                    <a:pt x="9377152" y="139619"/>
                  </a:lnTo>
                  <a:lnTo>
                    <a:pt x="9356075" y="100788"/>
                  </a:lnTo>
                  <a:lnTo>
                    <a:pt x="9328161" y="66955"/>
                  </a:lnTo>
                  <a:lnTo>
                    <a:pt x="9294328" y="39041"/>
                  </a:lnTo>
                  <a:lnTo>
                    <a:pt x="9255497" y="17964"/>
                  </a:lnTo>
                  <a:lnTo>
                    <a:pt x="9212587" y="4644"/>
                  </a:lnTo>
                  <a:lnTo>
                    <a:pt x="9166517" y="0"/>
                  </a:lnTo>
                  <a:close/>
                </a:path>
              </a:pathLst>
            </a:custGeom>
            <a:solidFill>
              <a:srgbClr val="26AB6A">
                <a:alpha val="6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8109132" y="198823"/>
            <a:ext cx="10814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spc="200" dirty="0">
                <a:solidFill>
                  <a:srgbClr val="FFFFFF"/>
                </a:solidFill>
                <a:latin typeface="Gotham-Medium"/>
                <a:cs typeface="Gotham-Medium"/>
              </a:rPr>
              <a:t>STEP</a:t>
            </a:r>
            <a:r>
              <a:rPr sz="1200" spc="390" dirty="0">
                <a:solidFill>
                  <a:srgbClr val="FFFFFF"/>
                </a:solidFill>
                <a:latin typeface="Gotham-Medium"/>
                <a:cs typeface="Gotham-Medium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Gotham-Medium"/>
                <a:cs typeface="Gotham-Medium"/>
              </a:rPr>
              <a:t>4</a:t>
            </a:r>
            <a:endParaRPr sz="1200" dirty="0">
              <a:latin typeface="Gotham-Medium"/>
              <a:cs typeface="Gotham-Medium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80292" y="940493"/>
            <a:ext cx="4035425" cy="1252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4370">
              <a:lnSpc>
                <a:spcPct val="100000"/>
              </a:lnSpc>
              <a:spcBef>
                <a:spcPts val="100"/>
              </a:spcBef>
            </a:pPr>
            <a:r>
              <a:rPr sz="2600" spc="-60" dirty="0">
                <a:solidFill>
                  <a:srgbClr val="26AB6A"/>
                </a:solidFill>
                <a:latin typeface="Gotham Bold"/>
                <a:cs typeface="Gotham Bold"/>
              </a:rPr>
              <a:t>THAT</a:t>
            </a:r>
            <a:r>
              <a:rPr sz="2600" spc="-45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2600" spc="-40" dirty="0">
                <a:solidFill>
                  <a:srgbClr val="26AB6A"/>
                </a:solidFill>
                <a:latin typeface="Gotham Bold"/>
                <a:cs typeface="Gotham Bold"/>
              </a:rPr>
              <a:t>MATTER</a:t>
            </a:r>
            <a:endParaRPr sz="2600">
              <a:latin typeface="Gotham Bold"/>
              <a:cs typeface="Gotham Bold"/>
            </a:endParaRPr>
          </a:p>
          <a:p>
            <a:pPr marL="12700" marR="5080">
              <a:lnSpc>
                <a:spcPct val="102899"/>
              </a:lnSpc>
              <a:spcBef>
                <a:spcPts val="2335"/>
              </a:spcBef>
            </a:pPr>
            <a:r>
              <a:rPr sz="1700" dirty="0">
                <a:latin typeface="Gotham-Book"/>
                <a:cs typeface="Gotham-Book"/>
              </a:rPr>
              <a:t>Identify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the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key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moments</a:t>
            </a:r>
            <a:r>
              <a:rPr sz="1700" spc="-15" dirty="0">
                <a:latin typeface="Gotham-Book"/>
                <a:cs typeface="Gotham-Book"/>
              </a:rPr>
              <a:t> </a:t>
            </a:r>
            <a:r>
              <a:rPr sz="1700" spc="-5" dirty="0">
                <a:latin typeface="Gotham-Book"/>
                <a:cs typeface="Gotham-Book"/>
              </a:rPr>
              <a:t>that</a:t>
            </a:r>
            <a:r>
              <a:rPr sz="1700" spc="-10" dirty="0">
                <a:latin typeface="Gotham-Book"/>
                <a:cs typeface="Gotham-Book"/>
              </a:rPr>
              <a:t> matter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the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5" dirty="0">
                <a:latin typeface="Gotham-Book"/>
                <a:cs typeface="Gotham-Book"/>
              </a:rPr>
              <a:t>most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in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your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event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experience.</a:t>
            </a:r>
            <a:endParaRPr sz="1700">
              <a:latin typeface="Gotham-Book"/>
              <a:cs typeface="Gotham-Book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83862" y="230811"/>
            <a:ext cx="781685" cy="781685"/>
          </a:xfrm>
          <a:custGeom>
            <a:avLst/>
            <a:gdLst/>
            <a:ahLst/>
            <a:cxnLst/>
            <a:rect l="l" t="t" r="r" b="b"/>
            <a:pathLst>
              <a:path w="781685" h="781685">
                <a:moveTo>
                  <a:pt x="390537" y="0"/>
                </a:moveTo>
                <a:lnTo>
                  <a:pt x="341550" y="3042"/>
                </a:lnTo>
                <a:lnTo>
                  <a:pt x="294378" y="11926"/>
                </a:lnTo>
                <a:lnTo>
                  <a:pt x="249388" y="26286"/>
                </a:lnTo>
                <a:lnTo>
                  <a:pt x="206945" y="45755"/>
                </a:lnTo>
                <a:lnTo>
                  <a:pt x="167416" y="69968"/>
                </a:lnTo>
                <a:lnTo>
                  <a:pt x="131167" y="98558"/>
                </a:lnTo>
                <a:lnTo>
                  <a:pt x="98564" y="131160"/>
                </a:lnTo>
                <a:lnTo>
                  <a:pt x="69972" y="167408"/>
                </a:lnTo>
                <a:lnTo>
                  <a:pt x="45758" y="206935"/>
                </a:lnTo>
                <a:lnTo>
                  <a:pt x="26288" y="249377"/>
                </a:lnTo>
                <a:lnTo>
                  <a:pt x="11927" y="294366"/>
                </a:lnTo>
                <a:lnTo>
                  <a:pt x="3042" y="341537"/>
                </a:lnTo>
                <a:lnTo>
                  <a:pt x="0" y="390524"/>
                </a:lnTo>
                <a:lnTo>
                  <a:pt x="3042" y="439512"/>
                </a:lnTo>
                <a:lnTo>
                  <a:pt x="11927" y="486684"/>
                </a:lnTo>
                <a:lnTo>
                  <a:pt x="26288" y="531674"/>
                </a:lnTo>
                <a:lnTo>
                  <a:pt x="45758" y="574117"/>
                </a:lnTo>
                <a:lnTo>
                  <a:pt x="69972" y="613645"/>
                </a:lnTo>
                <a:lnTo>
                  <a:pt x="98564" y="649895"/>
                </a:lnTo>
                <a:lnTo>
                  <a:pt x="131167" y="682498"/>
                </a:lnTo>
                <a:lnTo>
                  <a:pt x="167416" y="711090"/>
                </a:lnTo>
                <a:lnTo>
                  <a:pt x="206945" y="735304"/>
                </a:lnTo>
                <a:lnTo>
                  <a:pt x="249388" y="754774"/>
                </a:lnTo>
                <a:lnTo>
                  <a:pt x="294378" y="769135"/>
                </a:lnTo>
                <a:lnTo>
                  <a:pt x="341550" y="778019"/>
                </a:lnTo>
                <a:lnTo>
                  <a:pt x="390537" y="781062"/>
                </a:lnTo>
                <a:lnTo>
                  <a:pt x="439525" y="778019"/>
                </a:lnTo>
                <a:lnTo>
                  <a:pt x="486696" y="769135"/>
                </a:lnTo>
                <a:lnTo>
                  <a:pt x="531687" y="754774"/>
                </a:lnTo>
                <a:lnTo>
                  <a:pt x="574129" y="735304"/>
                </a:lnTo>
                <a:lnTo>
                  <a:pt x="613658" y="711090"/>
                </a:lnTo>
                <a:lnTo>
                  <a:pt x="649907" y="682498"/>
                </a:lnTo>
                <a:lnTo>
                  <a:pt x="682511" y="649895"/>
                </a:lnTo>
                <a:lnTo>
                  <a:pt x="711102" y="613645"/>
                </a:lnTo>
                <a:lnTo>
                  <a:pt x="735317" y="574117"/>
                </a:lnTo>
                <a:lnTo>
                  <a:pt x="754787" y="531674"/>
                </a:lnTo>
                <a:lnTo>
                  <a:pt x="769147" y="486684"/>
                </a:lnTo>
                <a:lnTo>
                  <a:pt x="778032" y="439512"/>
                </a:lnTo>
                <a:lnTo>
                  <a:pt x="781075" y="390524"/>
                </a:lnTo>
                <a:lnTo>
                  <a:pt x="778032" y="341537"/>
                </a:lnTo>
                <a:lnTo>
                  <a:pt x="769147" y="294366"/>
                </a:lnTo>
                <a:lnTo>
                  <a:pt x="754787" y="249377"/>
                </a:lnTo>
                <a:lnTo>
                  <a:pt x="735317" y="206935"/>
                </a:lnTo>
                <a:lnTo>
                  <a:pt x="711102" y="167408"/>
                </a:lnTo>
                <a:lnTo>
                  <a:pt x="682511" y="131160"/>
                </a:lnTo>
                <a:lnTo>
                  <a:pt x="649907" y="98558"/>
                </a:lnTo>
                <a:lnTo>
                  <a:pt x="613658" y="69968"/>
                </a:lnTo>
                <a:lnTo>
                  <a:pt x="574129" y="45755"/>
                </a:lnTo>
                <a:lnTo>
                  <a:pt x="531687" y="26286"/>
                </a:lnTo>
                <a:lnTo>
                  <a:pt x="486696" y="11926"/>
                </a:lnTo>
                <a:lnTo>
                  <a:pt x="439525" y="3042"/>
                </a:lnTo>
                <a:lnTo>
                  <a:pt x="3905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674842" y="160183"/>
            <a:ext cx="4177665" cy="94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50" dirty="0">
                <a:solidFill>
                  <a:srgbClr val="26AB6A"/>
                </a:solidFill>
              </a:rPr>
              <a:t>4</a:t>
            </a:r>
            <a:r>
              <a:rPr sz="6050" spc="-735" dirty="0">
                <a:solidFill>
                  <a:srgbClr val="26AB6A"/>
                </a:solidFill>
              </a:rPr>
              <a:t> </a:t>
            </a:r>
            <a:r>
              <a:rPr dirty="0">
                <a:solidFill>
                  <a:srgbClr val="26AB6A"/>
                </a:solidFill>
              </a:rPr>
              <a:t>IDENTIFY MOMEN</a:t>
            </a:r>
            <a:r>
              <a:rPr spc="-40" dirty="0">
                <a:solidFill>
                  <a:srgbClr val="26AB6A"/>
                </a:solidFill>
              </a:rPr>
              <a:t>T</a:t>
            </a:r>
            <a:r>
              <a:rPr dirty="0">
                <a:solidFill>
                  <a:srgbClr val="26AB6A"/>
                </a:solidFill>
              </a:rPr>
              <a:t>S</a:t>
            </a:r>
            <a:endParaRPr sz="6050"/>
          </a:p>
        </p:txBody>
      </p:sp>
      <p:sp>
        <p:nvSpPr>
          <p:cNvPr id="39" name="object 39"/>
          <p:cNvSpPr/>
          <p:nvPr/>
        </p:nvSpPr>
        <p:spPr>
          <a:xfrm>
            <a:off x="6641310" y="184201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26AB6A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884815" y="184201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26AB6A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124900" y="184201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26AB6A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241780" y="144755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6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6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6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56051" y="144755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870321" y="144755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684593" y="144755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498864" y="144755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200788" y="2681528"/>
            <a:ext cx="4097654" cy="749935"/>
          </a:xfrm>
          <a:custGeom>
            <a:avLst/>
            <a:gdLst/>
            <a:ahLst/>
            <a:cxnLst/>
            <a:rect l="l" t="t" r="r" b="b"/>
            <a:pathLst>
              <a:path w="4097654" h="749935">
                <a:moveTo>
                  <a:pt x="371906" y="532003"/>
                </a:moveTo>
                <a:lnTo>
                  <a:pt x="364096" y="483577"/>
                </a:lnTo>
                <a:lnTo>
                  <a:pt x="342353" y="441515"/>
                </a:lnTo>
                <a:lnTo>
                  <a:pt x="309181" y="408343"/>
                </a:lnTo>
                <a:lnTo>
                  <a:pt x="267131" y="386600"/>
                </a:lnTo>
                <a:lnTo>
                  <a:pt x="218694" y="378790"/>
                </a:lnTo>
                <a:lnTo>
                  <a:pt x="153212" y="378790"/>
                </a:lnTo>
                <a:lnTo>
                  <a:pt x="104787" y="386600"/>
                </a:lnTo>
                <a:lnTo>
                  <a:pt x="62725" y="408343"/>
                </a:lnTo>
                <a:lnTo>
                  <a:pt x="29565" y="441515"/>
                </a:lnTo>
                <a:lnTo>
                  <a:pt x="7810" y="483577"/>
                </a:lnTo>
                <a:lnTo>
                  <a:pt x="0" y="532003"/>
                </a:lnTo>
                <a:lnTo>
                  <a:pt x="0" y="596468"/>
                </a:lnTo>
                <a:lnTo>
                  <a:pt x="7810" y="644893"/>
                </a:lnTo>
                <a:lnTo>
                  <a:pt x="29565" y="686943"/>
                </a:lnTo>
                <a:lnTo>
                  <a:pt x="62725" y="720102"/>
                </a:lnTo>
                <a:lnTo>
                  <a:pt x="104787" y="741857"/>
                </a:lnTo>
                <a:lnTo>
                  <a:pt x="153212" y="749668"/>
                </a:lnTo>
                <a:lnTo>
                  <a:pt x="218694" y="749668"/>
                </a:lnTo>
                <a:lnTo>
                  <a:pt x="267131" y="741857"/>
                </a:lnTo>
                <a:lnTo>
                  <a:pt x="309181" y="720102"/>
                </a:lnTo>
                <a:lnTo>
                  <a:pt x="342353" y="686943"/>
                </a:lnTo>
                <a:lnTo>
                  <a:pt x="364096" y="644893"/>
                </a:lnTo>
                <a:lnTo>
                  <a:pt x="371906" y="596468"/>
                </a:lnTo>
                <a:lnTo>
                  <a:pt x="371906" y="532003"/>
                </a:lnTo>
                <a:close/>
              </a:path>
              <a:path w="4097654" h="749935">
                <a:moveTo>
                  <a:pt x="371906" y="153212"/>
                </a:moveTo>
                <a:lnTo>
                  <a:pt x="364096" y="104775"/>
                </a:lnTo>
                <a:lnTo>
                  <a:pt x="342353" y="62725"/>
                </a:lnTo>
                <a:lnTo>
                  <a:pt x="309181" y="29552"/>
                </a:lnTo>
                <a:lnTo>
                  <a:pt x="267119" y="7810"/>
                </a:lnTo>
                <a:lnTo>
                  <a:pt x="218694" y="0"/>
                </a:lnTo>
                <a:lnTo>
                  <a:pt x="153212" y="0"/>
                </a:lnTo>
                <a:lnTo>
                  <a:pt x="104787" y="7810"/>
                </a:lnTo>
                <a:lnTo>
                  <a:pt x="62725" y="29552"/>
                </a:lnTo>
                <a:lnTo>
                  <a:pt x="29565" y="62725"/>
                </a:lnTo>
                <a:lnTo>
                  <a:pt x="7810" y="104775"/>
                </a:lnTo>
                <a:lnTo>
                  <a:pt x="0" y="153212"/>
                </a:lnTo>
                <a:lnTo>
                  <a:pt x="0" y="192722"/>
                </a:lnTo>
                <a:lnTo>
                  <a:pt x="7810" y="241134"/>
                </a:lnTo>
                <a:lnTo>
                  <a:pt x="29565" y="283197"/>
                </a:lnTo>
                <a:lnTo>
                  <a:pt x="62725" y="316357"/>
                </a:lnTo>
                <a:lnTo>
                  <a:pt x="104787" y="338112"/>
                </a:lnTo>
                <a:lnTo>
                  <a:pt x="153212" y="345922"/>
                </a:lnTo>
                <a:lnTo>
                  <a:pt x="218694" y="345922"/>
                </a:lnTo>
                <a:lnTo>
                  <a:pt x="267119" y="338112"/>
                </a:lnTo>
                <a:lnTo>
                  <a:pt x="309181" y="316357"/>
                </a:lnTo>
                <a:lnTo>
                  <a:pt x="342353" y="283197"/>
                </a:lnTo>
                <a:lnTo>
                  <a:pt x="364096" y="241134"/>
                </a:lnTo>
                <a:lnTo>
                  <a:pt x="371906" y="192722"/>
                </a:lnTo>
                <a:lnTo>
                  <a:pt x="371906" y="153212"/>
                </a:lnTo>
                <a:close/>
              </a:path>
              <a:path w="4097654" h="749935">
                <a:moveTo>
                  <a:pt x="785863" y="532003"/>
                </a:moveTo>
                <a:lnTo>
                  <a:pt x="778052" y="483577"/>
                </a:lnTo>
                <a:lnTo>
                  <a:pt x="756310" y="441515"/>
                </a:lnTo>
                <a:lnTo>
                  <a:pt x="723138" y="408343"/>
                </a:lnTo>
                <a:lnTo>
                  <a:pt x="681075" y="386600"/>
                </a:lnTo>
                <a:lnTo>
                  <a:pt x="632650" y="378790"/>
                </a:lnTo>
                <a:lnTo>
                  <a:pt x="567169" y="378790"/>
                </a:lnTo>
                <a:lnTo>
                  <a:pt x="518744" y="386600"/>
                </a:lnTo>
                <a:lnTo>
                  <a:pt x="476681" y="408343"/>
                </a:lnTo>
                <a:lnTo>
                  <a:pt x="443522" y="441515"/>
                </a:lnTo>
                <a:lnTo>
                  <a:pt x="421767" y="483577"/>
                </a:lnTo>
                <a:lnTo>
                  <a:pt x="413956" y="532003"/>
                </a:lnTo>
                <a:lnTo>
                  <a:pt x="413956" y="596468"/>
                </a:lnTo>
                <a:lnTo>
                  <a:pt x="421767" y="644893"/>
                </a:lnTo>
                <a:lnTo>
                  <a:pt x="443522" y="686943"/>
                </a:lnTo>
                <a:lnTo>
                  <a:pt x="476681" y="720102"/>
                </a:lnTo>
                <a:lnTo>
                  <a:pt x="518744" y="741857"/>
                </a:lnTo>
                <a:lnTo>
                  <a:pt x="567169" y="749668"/>
                </a:lnTo>
                <a:lnTo>
                  <a:pt x="632650" y="749668"/>
                </a:lnTo>
                <a:lnTo>
                  <a:pt x="681075" y="741857"/>
                </a:lnTo>
                <a:lnTo>
                  <a:pt x="723138" y="720102"/>
                </a:lnTo>
                <a:lnTo>
                  <a:pt x="756310" y="686943"/>
                </a:lnTo>
                <a:lnTo>
                  <a:pt x="778052" y="644893"/>
                </a:lnTo>
                <a:lnTo>
                  <a:pt x="785863" y="596468"/>
                </a:lnTo>
                <a:lnTo>
                  <a:pt x="785863" y="532003"/>
                </a:lnTo>
                <a:close/>
              </a:path>
              <a:path w="4097654" h="749935">
                <a:moveTo>
                  <a:pt x="785863" y="153212"/>
                </a:moveTo>
                <a:lnTo>
                  <a:pt x="778052" y="104775"/>
                </a:lnTo>
                <a:lnTo>
                  <a:pt x="756310" y="62725"/>
                </a:lnTo>
                <a:lnTo>
                  <a:pt x="723138" y="29552"/>
                </a:lnTo>
                <a:lnTo>
                  <a:pt x="681075" y="7810"/>
                </a:lnTo>
                <a:lnTo>
                  <a:pt x="632650" y="0"/>
                </a:lnTo>
                <a:lnTo>
                  <a:pt x="567169" y="0"/>
                </a:lnTo>
                <a:lnTo>
                  <a:pt x="518744" y="7810"/>
                </a:lnTo>
                <a:lnTo>
                  <a:pt x="476681" y="29552"/>
                </a:lnTo>
                <a:lnTo>
                  <a:pt x="443522" y="62725"/>
                </a:lnTo>
                <a:lnTo>
                  <a:pt x="421767" y="104775"/>
                </a:lnTo>
                <a:lnTo>
                  <a:pt x="413956" y="153212"/>
                </a:lnTo>
                <a:lnTo>
                  <a:pt x="413956" y="192722"/>
                </a:lnTo>
                <a:lnTo>
                  <a:pt x="421767" y="241134"/>
                </a:lnTo>
                <a:lnTo>
                  <a:pt x="443522" y="283197"/>
                </a:lnTo>
                <a:lnTo>
                  <a:pt x="476681" y="316357"/>
                </a:lnTo>
                <a:lnTo>
                  <a:pt x="518744" y="338112"/>
                </a:lnTo>
                <a:lnTo>
                  <a:pt x="567169" y="345922"/>
                </a:lnTo>
                <a:lnTo>
                  <a:pt x="632650" y="345922"/>
                </a:lnTo>
                <a:lnTo>
                  <a:pt x="681075" y="338112"/>
                </a:lnTo>
                <a:lnTo>
                  <a:pt x="723138" y="316357"/>
                </a:lnTo>
                <a:lnTo>
                  <a:pt x="756310" y="283197"/>
                </a:lnTo>
                <a:lnTo>
                  <a:pt x="778052" y="241134"/>
                </a:lnTo>
                <a:lnTo>
                  <a:pt x="785863" y="192722"/>
                </a:lnTo>
                <a:lnTo>
                  <a:pt x="785863" y="153212"/>
                </a:lnTo>
                <a:close/>
              </a:path>
              <a:path w="4097654" h="749935">
                <a:moveTo>
                  <a:pt x="1199819" y="532003"/>
                </a:moveTo>
                <a:lnTo>
                  <a:pt x="1192009" y="483577"/>
                </a:lnTo>
                <a:lnTo>
                  <a:pt x="1170254" y="441515"/>
                </a:lnTo>
                <a:lnTo>
                  <a:pt x="1137094" y="408343"/>
                </a:lnTo>
                <a:lnTo>
                  <a:pt x="1095032" y="386600"/>
                </a:lnTo>
                <a:lnTo>
                  <a:pt x="1046607" y="378790"/>
                </a:lnTo>
                <a:lnTo>
                  <a:pt x="981125" y="378790"/>
                </a:lnTo>
                <a:lnTo>
                  <a:pt x="932700" y="386600"/>
                </a:lnTo>
                <a:lnTo>
                  <a:pt x="890638" y="408343"/>
                </a:lnTo>
                <a:lnTo>
                  <a:pt x="857478" y="441515"/>
                </a:lnTo>
                <a:lnTo>
                  <a:pt x="835723" y="483577"/>
                </a:lnTo>
                <a:lnTo>
                  <a:pt x="827913" y="532003"/>
                </a:lnTo>
                <a:lnTo>
                  <a:pt x="827913" y="596468"/>
                </a:lnTo>
                <a:lnTo>
                  <a:pt x="835723" y="644893"/>
                </a:lnTo>
                <a:lnTo>
                  <a:pt x="857478" y="686943"/>
                </a:lnTo>
                <a:lnTo>
                  <a:pt x="890638" y="720102"/>
                </a:lnTo>
                <a:lnTo>
                  <a:pt x="932700" y="741857"/>
                </a:lnTo>
                <a:lnTo>
                  <a:pt x="981125" y="749668"/>
                </a:lnTo>
                <a:lnTo>
                  <a:pt x="1046607" y="749668"/>
                </a:lnTo>
                <a:lnTo>
                  <a:pt x="1095032" y="741857"/>
                </a:lnTo>
                <a:lnTo>
                  <a:pt x="1137094" y="720102"/>
                </a:lnTo>
                <a:lnTo>
                  <a:pt x="1170254" y="686943"/>
                </a:lnTo>
                <a:lnTo>
                  <a:pt x="1192009" y="644893"/>
                </a:lnTo>
                <a:lnTo>
                  <a:pt x="1199819" y="596468"/>
                </a:lnTo>
                <a:lnTo>
                  <a:pt x="1199819" y="532003"/>
                </a:lnTo>
                <a:close/>
              </a:path>
              <a:path w="4097654" h="749935">
                <a:moveTo>
                  <a:pt x="1199819" y="153212"/>
                </a:moveTo>
                <a:lnTo>
                  <a:pt x="1192009" y="104775"/>
                </a:lnTo>
                <a:lnTo>
                  <a:pt x="1170254" y="62725"/>
                </a:lnTo>
                <a:lnTo>
                  <a:pt x="1137094" y="29552"/>
                </a:lnTo>
                <a:lnTo>
                  <a:pt x="1095032" y="7810"/>
                </a:lnTo>
                <a:lnTo>
                  <a:pt x="1046607" y="0"/>
                </a:lnTo>
                <a:lnTo>
                  <a:pt x="981125" y="0"/>
                </a:lnTo>
                <a:lnTo>
                  <a:pt x="932700" y="7810"/>
                </a:lnTo>
                <a:lnTo>
                  <a:pt x="890638" y="29552"/>
                </a:lnTo>
                <a:lnTo>
                  <a:pt x="857478" y="62725"/>
                </a:lnTo>
                <a:lnTo>
                  <a:pt x="835723" y="104775"/>
                </a:lnTo>
                <a:lnTo>
                  <a:pt x="827913" y="153212"/>
                </a:lnTo>
                <a:lnTo>
                  <a:pt x="827913" y="192722"/>
                </a:lnTo>
                <a:lnTo>
                  <a:pt x="835723" y="241134"/>
                </a:lnTo>
                <a:lnTo>
                  <a:pt x="857478" y="283197"/>
                </a:lnTo>
                <a:lnTo>
                  <a:pt x="890638" y="316357"/>
                </a:lnTo>
                <a:lnTo>
                  <a:pt x="932700" y="338112"/>
                </a:lnTo>
                <a:lnTo>
                  <a:pt x="981125" y="345922"/>
                </a:lnTo>
                <a:lnTo>
                  <a:pt x="1046607" y="345922"/>
                </a:lnTo>
                <a:lnTo>
                  <a:pt x="1095032" y="338112"/>
                </a:lnTo>
                <a:lnTo>
                  <a:pt x="1137094" y="316357"/>
                </a:lnTo>
                <a:lnTo>
                  <a:pt x="1170254" y="283197"/>
                </a:lnTo>
                <a:lnTo>
                  <a:pt x="1192009" y="241134"/>
                </a:lnTo>
                <a:lnTo>
                  <a:pt x="1199819" y="192722"/>
                </a:lnTo>
                <a:lnTo>
                  <a:pt x="1199819" y="153212"/>
                </a:lnTo>
                <a:close/>
              </a:path>
              <a:path w="4097654" h="749935">
                <a:moveTo>
                  <a:pt x="1613776" y="532003"/>
                </a:moveTo>
                <a:lnTo>
                  <a:pt x="1605965" y="483577"/>
                </a:lnTo>
                <a:lnTo>
                  <a:pt x="1584210" y="441515"/>
                </a:lnTo>
                <a:lnTo>
                  <a:pt x="1551051" y="408343"/>
                </a:lnTo>
                <a:lnTo>
                  <a:pt x="1508988" y="386600"/>
                </a:lnTo>
                <a:lnTo>
                  <a:pt x="1460563" y="378790"/>
                </a:lnTo>
                <a:lnTo>
                  <a:pt x="1395082" y="378790"/>
                </a:lnTo>
                <a:lnTo>
                  <a:pt x="1346657" y="386600"/>
                </a:lnTo>
                <a:lnTo>
                  <a:pt x="1304594" y="408343"/>
                </a:lnTo>
                <a:lnTo>
                  <a:pt x="1271422" y="441515"/>
                </a:lnTo>
                <a:lnTo>
                  <a:pt x="1249680" y="483577"/>
                </a:lnTo>
                <a:lnTo>
                  <a:pt x="1241869" y="532003"/>
                </a:lnTo>
                <a:lnTo>
                  <a:pt x="1241869" y="596468"/>
                </a:lnTo>
                <a:lnTo>
                  <a:pt x="1249680" y="644893"/>
                </a:lnTo>
                <a:lnTo>
                  <a:pt x="1271422" y="686943"/>
                </a:lnTo>
                <a:lnTo>
                  <a:pt x="1304594" y="720102"/>
                </a:lnTo>
                <a:lnTo>
                  <a:pt x="1346657" y="741857"/>
                </a:lnTo>
                <a:lnTo>
                  <a:pt x="1395082" y="749668"/>
                </a:lnTo>
                <a:lnTo>
                  <a:pt x="1460563" y="749668"/>
                </a:lnTo>
                <a:lnTo>
                  <a:pt x="1508988" y="741857"/>
                </a:lnTo>
                <a:lnTo>
                  <a:pt x="1551051" y="720102"/>
                </a:lnTo>
                <a:lnTo>
                  <a:pt x="1584210" y="686943"/>
                </a:lnTo>
                <a:lnTo>
                  <a:pt x="1605965" y="644893"/>
                </a:lnTo>
                <a:lnTo>
                  <a:pt x="1613776" y="596468"/>
                </a:lnTo>
                <a:lnTo>
                  <a:pt x="1613776" y="532003"/>
                </a:lnTo>
                <a:close/>
              </a:path>
              <a:path w="4097654" h="749935">
                <a:moveTo>
                  <a:pt x="1613776" y="153212"/>
                </a:moveTo>
                <a:lnTo>
                  <a:pt x="1605965" y="104775"/>
                </a:lnTo>
                <a:lnTo>
                  <a:pt x="1584210" y="62725"/>
                </a:lnTo>
                <a:lnTo>
                  <a:pt x="1551051" y="29552"/>
                </a:lnTo>
                <a:lnTo>
                  <a:pt x="1508988" y="7810"/>
                </a:lnTo>
                <a:lnTo>
                  <a:pt x="1460563" y="0"/>
                </a:lnTo>
                <a:lnTo>
                  <a:pt x="1395082" y="0"/>
                </a:lnTo>
                <a:lnTo>
                  <a:pt x="1346657" y="7810"/>
                </a:lnTo>
                <a:lnTo>
                  <a:pt x="1304594" y="29552"/>
                </a:lnTo>
                <a:lnTo>
                  <a:pt x="1271422" y="62725"/>
                </a:lnTo>
                <a:lnTo>
                  <a:pt x="1249680" y="104775"/>
                </a:lnTo>
                <a:lnTo>
                  <a:pt x="1241869" y="153212"/>
                </a:lnTo>
                <a:lnTo>
                  <a:pt x="1241869" y="192722"/>
                </a:lnTo>
                <a:lnTo>
                  <a:pt x="1249680" y="241134"/>
                </a:lnTo>
                <a:lnTo>
                  <a:pt x="1271422" y="283197"/>
                </a:lnTo>
                <a:lnTo>
                  <a:pt x="1304594" y="316357"/>
                </a:lnTo>
                <a:lnTo>
                  <a:pt x="1346657" y="338112"/>
                </a:lnTo>
                <a:lnTo>
                  <a:pt x="1395082" y="345922"/>
                </a:lnTo>
                <a:lnTo>
                  <a:pt x="1460563" y="345922"/>
                </a:lnTo>
                <a:lnTo>
                  <a:pt x="1508988" y="338112"/>
                </a:lnTo>
                <a:lnTo>
                  <a:pt x="1551051" y="316357"/>
                </a:lnTo>
                <a:lnTo>
                  <a:pt x="1584210" y="283197"/>
                </a:lnTo>
                <a:lnTo>
                  <a:pt x="1605965" y="241134"/>
                </a:lnTo>
                <a:lnTo>
                  <a:pt x="1613776" y="192722"/>
                </a:lnTo>
                <a:lnTo>
                  <a:pt x="1613776" y="153212"/>
                </a:lnTo>
                <a:close/>
              </a:path>
              <a:path w="4097654" h="749935">
                <a:moveTo>
                  <a:pt x="2027732" y="532003"/>
                </a:moveTo>
                <a:lnTo>
                  <a:pt x="2019922" y="483577"/>
                </a:lnTo>
                <a:lnTo>
                  <a:pt x="1998167" y="441515"/>
                </a:lnTo>
                <a:lnTo>
                  <a:pt x="1965007" y="408343"/>
                </a:lnTo>
                <a:lnTo>
                  <a:pt x="1922945" y="386600"/>
                </a:lnTo>
                <a:lnTo>
                  <a:pt x="1874520" y="378790"/>
                </a:lnTo>
                <a:lnTo>
                  <a:pt x="1809038" y="378790"/>
                </a:lnTo>
                <a:lnTo>
                  <a:pt x="1760601" y="386600"/>
                </a:lnTo>
                <a:lnTo>
                  <a:pt x="1718551" y="408343"/>
                </a:lnTo>
                <a:lnTo>
                  <a:pt x="1685378" y="441515"/>
                </a:lnTo>
                <a:lnTo>
                  <a:pt x="1663636" y="483577"/>
                </a:lnTo>
                <a:lnTo>
                  <a:pt x="1655826" y="532003"/>
                </a:lnTo>
                <a:lnTo>
                  <a:pt x="1655826" y="596468"/>
                </a:lnTo>
                <a:lnTo>
                  <a:pt x="1663636" y="644893"/>
                </a:lnTo>
                <a:lnTo>
                  <a:pt x="1685378" y="686943"/>
                </a:lnTo>
                <a:lnTo>
                  <a:pt x="1718551" y="720102"/>
                </a:lnTo>
                <a:lnTo>
                  <a:pt x="1760601" y="741857"/>
                </a:lnTo>
                <a:lnTo>
                  <a:pt x="1809038" y="749668"/>
                </a:lnTo>
                <a:lnTo>
                  <a:pt x="1874520" y="749668"/>
                </a:lnTo>
                <a:lnTo>
                  <a:pt x="1922945" y="741857"/>
                </a:lnTo>
                <a:lnTo>
                  <a:pt x="1965007" y="720102"/>
                </a:lnTo>
                <a:lnTo>
                  <a:pt x="1998167" y="686943"/>
                </a:lnTo>
                <a:lnTo>
                  <a:pt x="2019922" y="644893"/>
                </a:lnTo>
                <a:lnTo>
                  <a:pt x="2027732" y="596468"/>
                </a:lnTo>
                <a:lnTo>
                  <a:pt x="2027732" y="532003"/>
                </a:lnTo>
                <a:close/>
              </a:path>
              <a:path w="4097654" h="749935">
                <a:moveTo>
                  <a:pt x="2027732" y="153212"/>
                </a:moveTo>
                <a:lnTo>
                  <a:pt x="2019922" y="104775"/>
                </a:lnTo>
                <a:lnTo>
                  <a:pt x="1998167" y="62725"/>
                </a:lnTo>
                <a:lnTo>
                  <a:pt x="1965007" y="29552"/>
                </a:lnTo>
                <a:lnTo>
                  <a:pt x="1922945" y="7810"/>
                </a:lnTo>
                <a:lnTo>
                  <a:pt x="1874520" y="0"/>
                </a:lnTo>
                <a:lnTo>
                  <a:pt x="1809038" y="0"/>
                </a:lnTo>
                <a:lnTo>
                  <a:pt x="1760613" y="7810"/>
                </a:lnTo>
                <a:lnTo>
                  <a:pt x="1718551" y="29552"/>
                </a:lnTo>
                <a:lnTo>
                  <a:pt x="1685378" y="62725"/>
                </a:lnTo>
                <a:lnTo>
                  <a:pt x="1663636" y="104775"/>
                </a:lnTo>
                <a:lnTo>
                  <a:pt x="1655826" y="153212"/>
                </a:lnTo>
                <a:lnTo>
                  <a:pt x="1655826" y="192722"/>
                </a:lnTo>
                <a:lnTo>
                  <a:pt x="1663636" y="241134"/>
                </a:lnTo>
                <a:lnTo>
                  <a:pt x="1685378" y="283197"/>
                </a:lnTo>
                <a:lnTo>
                  <a:pt x="1718551" y="316357"/>
                </a:lnTo>
                <a:lnTo>
                  <a:pt x="1760613" y="338112"/>
                </a:lnTo>
                <a:lnTo>
                  <a:pt x="1809038" y="345922"/>
                </a:lnTo>
                <a:lnTo>
                  <a:pt x="1874520" y="345922"/>
                </a:lnTo>
                <a:lnTo>
                  <a:pt x="1922945" y="338112"/>
                </a:lnTo>
                <a:lnTo>
                  <a:pt x="1965007" y="316357"/>
                </a:lnTo>
                <a:lnTo>
                  <a:pt x="1998167" y="283197"/>
                </a:lnTo>
                <a:lnTo>
                  <a:pt x="2019922" y="241134"/>
                </a:lnTo>
                <a:lnTo>
                  <a:pt x="2027732" y="192722"/>
                </a:lnTo>
                <a:lnTo>
                  <a:pt x="2027732" y="153212"/>
                </a:lnTo>
                <a:close/>
              </a:path>
              <a:path w="4097654" h="749935">
                <a:moveTo>
                  <a:pt x="2441689" y="532003"/>
                </a:moveTo>
                <a:lnTo>
                  <a:pt x="2433878" y="483577"/>
                </a:lnTo>
                <a:lnTo>
                  <a:pt x="2412123" y="441515"/>
                </a:lnTo>
                <a:lnTo>
                  <a:pt x="2378964" y="408343"/>
                </a:lnTo>
                <a:lnTo>
                  <a:pt x="2336901" y="386600"/>
                </a:lnTo>
                <a:lnTo>
                  <a:pt x="2288476" y="378790"/>
                </a:lnTo>
                <a:lnTo>
                  <a:pt x="2222995" y="378790"/>
                </a:lnTo>
                <a:lnTo>
                  <a:pt x="2174557" y="386600"/>
                </a:lnTo>
                <a:lnTo>
                  <a:pt x="2132507" y="408343"/>
                </a:lnTo>
                <a:lnTo>
                  <a:pt x="2099335" y="441515"/>
                </a:lnTo>
                <a:lnTo>
                  <a:pt x="2077593" y="483577"/>
                </a:lnTo>
                <a:lnTo>
                  <a:pt x="2069782" y="532003"/>
                </a:lnTo>
                <a:lnTo>
                  <a:pt x="2069782" y="596468"/>
                </a:lnTo>
                <a:lnTo>
                  <a:pt x="2077593" y="644893"/>
                </a:lnTo>
                <a:lnTo>
                  <a:pt x="2099335" y="686943"/>
                </a:lnTo>
                <a:lnTo>
                  <a:pt x="2132507" y="720102"/>
                </a:lnTo>
                <a:lnTo>
                  <a:pt x="2174557" y="741857"/>
                </a:lnTo>
                <a:lnTo>
                  <a:pt x="2222995" y="749668"/>
                </a:lnTo>
                <a:lnTo>
                  <a:pt x="2288476" y="749668"/>
                </a:lnTo>
                <a:lnTo>
                  <a:pt x="2336901" y="741857"/>
                </a:lnTo>
                <a:lnTo>
                  <a:pt x="2378964" y="720102"/>
                </a:lnTo>
                <a:lnTo>
                  <a:pt x="2412123" y="686943"/>
                </a:lnTo>
                <a:lnTo>
                  <a:pt x="2433878" y="644893"/>
                </a:lnTo>
                <a:lnTo>
                  <a:pt x="2441689" y="596468"/>
                </a:lnTo>
                <a:lnTo>
                  <a:pt x="2441689" y="532003"/>
                </a:lnTo>
                <a:close/>
              </a:path>
              <a:path w="4097654" h="749935">
                <a:moveTo>
                  <a:pt x="2441689" y="153212"/>
                </a:moveTo>
                <a:lnTo>
                  <a:pt x="2433878" y="104775"/>
                </a:lnTo>
                <a:lnTo>
                  <a:pt x="2412123" y="62725"/>
                </a:lnTo>
                <a:lnTo>
                  <a:pt x="2378964" y="29552"/>
                </a:lnTo>
                <a:lnTo>
                  <a:pt x="2336901" y="7810"/>
                </a:lnTo>
                <a:lnTo>
                  <a:pt x="2288476" y="0"/>
                </a:lnTo>
                <a:lnTo>
                  <a:pt x="2222995" y="0"/>
                </a:lnTo>
                <a:lnTo>
                  <a:pt x="2174557" y="7810"/>
                </a:lnTo>
                <a:lnTo>
                  <a:pt x="2132507" y="29552"/>
                </a:lnTo>
                <a:lnTo>
                  <a:pt x="2099335" y="62725"/>
                </a:lnTo>
                <a:lnTo>
                  <a:pt x="2077593" y="104775"/>
                </a:lnTo>
                <a:lnTo>
                  <a:pt x="2069782" y="153212"/>
                </a:lnTo>
                <a:lnTo>
                  <a:pt x="2069782" y="192722"/>
                </a:lnTo>
                <a:lnTo>
                  <a:pt x="2077593" y="241134"/>
                </a:lnTo>
                <a:lnTo>
                  <a:pt x="2099335" y="283197"/>
                </a:lnTo>
                <a:lnTo>
                  <a:pt x="2132507" y="316357"/>
                </a:lnTo>
                <a:lnTo>
                  <a:pt x="2174557" y="338112"/>
                </a:lnTo>
                <a:lnTo>
                  <a:pt x="2222995" y="345922"/>
                </a:lnTo>
                <a:lnTo>
                  <a:pt x="2288476" y="345922"/>
                </a:lnTo>
                <a:lnTo>
                  <a:pt x="2336901" y="338112"/>
                </a:lnTo>
                <a:lnTo>
                  <a:pt x="2378964" y="316357"/>
                </a:lnTo>
                <a:lnTo>
                  <a:pt x="2412123" y="283197"/>
                </a:lnTo>
                <a:lnTo>
                  <a:pt x="2433878" y="241134"/>
                </a:lnTo>
                <a:lnTo>
                  <a:pt x="2441689" y="192722"/>
                </a:lnTo>
                <a:lnTo>
                  <a:pt x="2441689" y="153212"/>
                </a:lnTo>
                <a:close/>
              </a:path>
              <a:path w="4097654" h="749935">
                <a:moveTo>
                  <a:pt x="2855633" y="532003"/>
                </a:moveTo>
                <a:lnTo>
                  <a:pt x="2847822" y="483577"/>
                </a:lnTo>
                <a:lnTo>
                  <a:pt x="2826080" y="441515"/>
                </a:lnTo>
                <a:lnTo>
                  <a:pt x="2792907" y="408343"/>
                </a:lnTo>
                <a:lnTo>
                  <a:pt x="2750858" y="386600"/>
                </a:lnTo>
                <a:lnTo>
                  <a:pt x="2702420" y="378790"/>
                </a:lnTo>
                <a:lnTo>
                  <a:pt x="2636939" y="378790"/>
                </a:lnTo>
                <a:lnTo>
                  <a:pt x="2588514" y="386600"/>
                </a:lnTo>
                <a:lnTo>
                  <a:pt x="2546451" y="408343"/>
                </a:lnTo>
                <a:lnTo>
                  <a:pt x="2513292" y="441515"/>
                </a:lnTo>
                <a:lnTo>
                  <a:pt x="2491536" y="483577"/>
                </a:lnTo>
                <a:lnTo>
                  <a:pt x="2483726" y="532003"/>
                </a:lnTo>
                <a:lnTo>
                  <a:pt x="2483726" y="596468"/>
                </a:lnTo>
                <a:lnTo>
                  <a:pt x="2491536" y="644893"/>
                </a:lnTo>
                <a:lnTo>
                  <a:pt x="2513292" y="686943"/>
                </a:lnTo>
                <a:lnTo>
                  <a:pt x="2546451" y="720102"/>
                </a:lnTo>
                <a:lnTo>
                  <a:pt x="2588514" y="741857"/>
                </a:lnTo>
                <a:lnTo>
                  <a:pt x="2636939" y="749668"/>
                </a:lnTo>
                <a:lnTo>
                  <a:pt x="2702420" y="749668"/>
                </a:lnTo>
                <a:lnTo>
                  <a:pt x="2750858" y="741857"/>
                </a:lnTo>
                <a:lnTo>
                  <a:pt x="2792907" y="720102"/>
                </a:lnTo>
                <a:lnTo>
                  <a:pt x="2826080" y="686943"/>
                </a:lnTo>
                <a:lnTo>
                  <a:pt x="2847822" y="644893"/>
                </a:lnTo>
                <a:lnTo>
                  <a:pt x="2855633" y="596468"/>
                </a:lnTo>
                <a:lnTo>
                  <a:pt x="2855633" y="532003"/>
                </a:lnTo>
                <a:close/>
              </a:path>
              <a:path w="4097654" h="749935">
                <a:moveTo>
                  <a:pt x="2855633" y="153212"/>
                </a:moveTo>
                <a:lnTo>
                  <a:pt x="2847822" y="104775"/>
                </a:lnTo>
                <a:lnTo>
                  <a:pt x="2826080" y="62725"/>
                </a:lnTo>
                <a:lnTo>
                  <a:pt x="2792907" y="29552"/>
                </a:lnTo>
                <a:lnTo>
                  <a:pt x="2750858" y="7810"/>
                </a:lnTo>
                <a:lnTo>
                  <a:pt x="2702420" y="0"/>
                </a:lnTo>
                <a:lnTo>
                  <a:pt x="2636939" y="0"/>
                </a:lnTo>
                <a:lnTo>
                  <a:pt x="2588514" y="7810"/>
                </a:lnTo>
                <a:lnTo>
                  <a:pt x="2546451" y="29552"/>
                </a:lnTo>
                <a:lnTo>
                  <a:pt x="2513292" y="62725"/>
                </a:lnTo>
                <a:lnTo>
                  <a:pt x="2491536" y="104775"/>
                </a:lnTo>
                <a:lnTo>
                  <a:pt x="2483726" y="153212"/>
                </a:lnTo>
                <a:lnTo>
                  <a:pt x="2483726" y="192722"/>
                </a:lnTo>
                <a:lnTo>
                  <a:pt x="2491536" y="241134"/>
                </a:lnTo>
                <a:lnTo>
                  <a:pt x="2513292" y="283197"/>
                </a:lnTo>
                <a:lnTo>
                  <a:pt x="2546451" y="316357"/>
                </a:lnTo>
                <a:lnTo>
                  <a:pt x="2588514" y="338112"/>
                </a:lnTo>
                <a:lnTo>
                  <a:pt x="2636939" y="345922"/>
                </a:lnTo>
                <a:lnTo>
                  <a:pt x="2702420" y="345922"/>
                </a:lnTo>
                <a:lnTo>
                  <a:pt x="2750858" y="338112"/>
                </a:lnTo>
                <a:lnTo>
                  <a:pt x="2792907" y="316357"/>
                </a:lnTo>
                <a:lnTo>
                  <a:pt x="2826080" y="283197"/>
                </a:lnTo>
                <a:lnTo>
                  <a:pt x="2847822" y="241134"/>
                </a:lnTo>
                <a:lnTo>
                  <a:pt x="2855633" y="192722"/>
                </a:lnTo>
                <a:lnTo>
                  <a:pt x="2855633" y="153212"/>
                </a:lnTo>
                <a:close/>
              </a:path>
              <a:path w="4097654" h="749935">
                <a:moveTo>
                  <a:pt x="3269589" y="532003"/>
                </a:moveTo>
                <a:lnTo>
                  <a:pt x="3261779" y="483577"/>
                </a:lnTo>
                <a:lnTo>
                  <a:pt x="3240036" y="441515"/>
                </a:lnTo>
                <a:lnTo>
                  <a:pt x="3206864" y="408343"/>
                </a:lnTo>
                <a:lnTo>
                  <a:pt x="3164814" y="386600"/>
                </a:lnTo>
                <a:lnTo>
                  <a:pt x="3116376" y="378790"/>
                </a:lnTo>
                <a:lnTo>
                  <a:pt x="3050895" y="378790"/>
                </a:lnTo>
                <a:lnTo>
                  <a:pt x="3002470" y="386600"/>
                </a:lnTo>
                <a:lnTo>
                  <a:pt x="2960408" y="408343"/>
                </a:lnTo>
                <a:lnTo>
                  <a:pt x="2927248" y="441515"/>
                </a:lnTo>
                <a:lnTo>
                  <a:pt x="2905493" y="483577"/>
                </a:lnTo>
                <a:lnTo>
                  <a:pt x="2897682" y="532003"/>
                </a:lnTo>
                <a:lnTo>
                  <a:pt x="2897682" y="596468"/>
                </a:lnTo>
                <a:lnTo>
                  <a:pt x="2905493" y="644893"/>
                </a:lnTo>
                <a:lnTo>
                  <a:pt x="2927248" y="686943"/>
                </a:lnTo>
                <a:lnTo>
                  <a:pt x="2960408" y="720102"/>
                </a:lnTo>
                <a:lnTo>
                  <a:pt x="3002470" y="741857"/>
                </a:lnTo>
                <a:lnTo>
                  <a:pt x="3050895" y="749668"/>
                </a:lnTo>
                <a:lnTo>
                  <a:pt x="3116376" y="749668"/>
                </a:lnTo>
                <a:lnTo>
                  <a:pt x="3164814" y="741857"/>
                </a:lnTo>
                <a:lnTo>
                  <a:pt x="3206864" y="720102"/>
                </a:lnTo>
                <a:lnTo>
                  <a:pt x="3240036" y="686943"/>
                </a:lnTo>
                <a:lnTo>
                  <a:pt x="3261779" y="644893"/>
                </a:lnTo>
                <a:lnTo>
                  <a:pt x="3269589" y="596468"/>
                </a:lnTo>
                <a:lnTo>
                  <a:pt x="3269589" y="532003"/>
                </a:lnTo>
                <a:close/>
              </a:path>
              <a:path w="4097654" h="749935">
                <a:moveTo>
                  <a:pt x="3269589" y="153212"/>
                </a:moveTo>
                <a:lnTo>
                  <a:pt x="3261779" y="104775"/>
                </a:lnTo>
                <a:lnTo>
                  <a:pt x="3240036" y="62725"/>
                </a:lnTo>
                <a:lnTo>
                  <a:pt x="3206864" y="29552"/>
                </a:lnTo>
                <a:lnTo>
                  <a:pt x="3164814" y="7810"/>
                </a:lnTo>
                <a:lnTo>
                  <a:pt x="3116376" y="0"/>
                </a:lnTo>
                <a:lnTo>
                  <a:pt x="3050895" y="0"/>
                </a:lnTo>
                <a:lnTo>
                  <a:pt x="3002470" y="7810"/>
                </a:lnTo>
                <a:lnTo>
                  <a:pt x="2960408" y="29552"/>
                </a:lnTo>
                <a:lnTo>
                  <a:pt x="2927248" y="62725"/>
                </a:lnTo>
                <a:lnTo>
                  <a:pt x="2905493" y="104775"/>
                </a:lnTo>
                <a:lnTo>
                  <a:pt x="2897682" y="153212"/>
                </a:lnTo>
                <a:lnTo>
                  <a:pt x="2897682" y="192722"/>
                </a:lnTo>
                <a:lnTo>
                  <a:pt x="2905493" y="241134"/>
                </a:lnTo>
                <a:lnTo>
                  <a:pt x="2927248" y="283197"/>
                </a:lnTo>
                <a:lnTo>
                  <a:pt x="2960408" y="316357"/>
                </a:lnTo>
                <a:lnTo>
                  <a:pt x="3002470" y="338112"/>
                </a:lnTo>
                <a:lnTo>
                  <a:pt x="3050895" y="345922"/>
                </a:lnTo>
                <a:lnTo>
                  <a:pt x="3116376" y="345922"/>
                </a:lnTo>
                <a:lnTo>
                  <a:pt x="3164814" y="338112"/>
                </a:lnTo>
                <a:lnTo>
                  <a:pt x="3206864" y="316357"/>
                </a:lnTo>
                <a:lnTo>
                  <a:pt x="3240036" y="283197"/>
                </a:lnTo>
                <a:lnTo>
                  <a:pt x="3261779" y="241134"/>
                </a:lnTo>
                <a:lnTo>
                  <a:pt x="3269589" y="192722"/>
                </a:lnTo>
                <a:lnTo>
                  <a:pt x="3269589" y="153212"/>
                </a:lnTo>
                <a:close/>
              </a:path>
              <a:path w="4097654" h="749935">
                <a:moveTo>
                  <a:pt x="3683546" y="532003"/>
                </a:moveTo>
                <a:lnTo>
                  <a:pt x="3675735" y="483577"/>
                </a:lnTo>
                <a:lnTo>
                  <a:pt x="3653993" y="441515"/>
                </a:lnTo>
                <a:lnTo>
                  <a:pt x="3620820" y="408343"/>
                </a:lnTo>
                <a:lnTo>
                  <a:pt x="3578758" y="386600"/>
                </a:lnTo>
                <a:lnTo>
                  <a:pt x="3530333" y="378790"/>
                </a:lnTo>
                <a:lnTo>
                  <a:pt x="3464852" y="378790"/>
                </a:lnTo>
                <a:lnTo>
                  <a:pt x="3416427" y="386600"/>
                </a:lnTo>
                <a:lnTo>
                  <a:pt x="3374364" y="408343"/>
                </a:lnTo>
                <a:lnTo>
                  <a:pt x="3341205" y="441515"/>
                </a:lnTo>
                <a:lnTo>
                  <a:pt x="3319449" y="483577"/>
                </a:lnTo>
                <a:lnTo>
                  <a:pt x="3311639" y="532003"/>
                </a:lnTo>
                <a:lnTo>
                  <a:pt x="3311639" y="596468"/>
                </a:lnTo>
                <a:lnTo>
                  <a:pt x="3319449" y="644893"/>
                </a:lnTo>
                <a:lnTo>
                  <a:pt x="3341205" y="686943"/>
                </a:lnTo>
                <a:lnTo>
                  <a:pt x="3374364" y="720102"/>
                </a:lnTo>
                <a:lnTo>
                  <a:pt x="3416427" y="741857"/>
                </a:lnTo>
                <a:lnTo>
                  <a:pt x="3464852" y="749668"/>
                </a:lnTo>
                <a:lnTo>
                  <a:pt x="3530333" y="749668"/>
                </a:lnTo>
                <a:lnTo>
                  <a:pt x="3578758" y="741857"/>
                </a:lnTo>
                <a:lnTo>
                  <a:pt x="3620820" y="720102"/>
                </a:lnTo>
                <a:lnTo>
                  <a:pt x="3653993" y="686943"/>
                </a:lnTo>
                <a:lnTo>
                  <a:pt x="3675735" y="644893"/>
                </a:lnTo>
                <a:lnTo>
                  <a:pt x="3683546" y="596468"/>
                </a:lnTo>
                <a:lnTo>
                  <a:pt x="3683546" y="532003"/>
                </a:lnTo>
                <a:close/>
              </a:path>
              <a:path w="4097654" h="749935">
                <a:moveTo>
                  <a:pt x="3683546" y="153212"/>
                </a:moveTo>
                <a:lnTo>
                  <a:pt x="3675735" y="104775"/>
                </a:lnTo>
                <a:lnTo>
                  <a:pt x="3653993" y="62725"/>
                </a:lnTo>
                <a:lnTo>
                  <a:pt x="3620820" y="29552"/>
                </a:lnTo>
                <a:lnTo>
                  <a:pt x="3578758" y="7810"/>
                </a:lnTo>
                <a:lnTo>
                  <a:pt x="3530333" y="0"/>
                </a:lnTo>
                <a:lnTo>
                  <a:pt x="3464852" y="0"/>
                </a:lnTo>
                <a:lnTo>
                  <a:pt x="3416427" y="7810"/>
                </a:lnTo>
                <a:lnTo>
                  <a:pt x="3374364" y="29552"/>
                </a:lnTo>
                <a:lnTo>
                  <a:pt x="3341205" y="62725"/>
                </a:lnTo>
                <a:lnTo>
                  <a:pt x="3319449" y="104775"/>
                </a:lnTo>
                <a:lnTo>
                  <a:pt x="3311639" y="153212"/>
                </a:lnTo>
                <a:lnTo>
                  <a:pt x="3311639" y="192722"/>
                </a:lnTo>
                <a:lnTo>
                  <a:pt x="3319449" y="241134"/>
                </a:lnTo>
                <a:lnTo>
                  <a:pt x="3341205" y="283197"/>
                </a:lnTo>
                <a:lnTo>
                  <a:pt x="3374364" y="316357"/>
                </a:lnTo>
                <a:lnTo>
                  <a:pt x="3416427" y="338112"/>
                </a:lnTo>
                <a:lnTo>
                  <a:pt x="3464852" y="345922"/>
                </a:lnTo>
                <a:lnTo>
                  <a:pt x="3530333" y="345922"/>
                </a:lnTo>
                <a:lnTo>
                  <a:pt x="3578758" y="338112"/>
                </a:lnTo>
                <a:lnTo>
                  <a:pt x="3620820" y="316357"/>
                </a:lnTo>
                <a:lnTo>
                  <a:pt x="3653993" y="283197"/>
                </a:lnTo>
                <a:lnTo>
                  <a:pt x="3675735" y="241134"/>
                </a:lnTo>
                <a:lnTo>
                  <a:pt x="3683546" y="192722"/>
                </a:lnTo>
                <a:lnTo>
                  <a:pt x="3683546" y="153212"/>
                </a:lnTo>
                <a:close/>
              </a:path>
              <a:path w="4097654" h="749935">
                <a:moveTo>
                  <a:pt x="4097502" y="532003"/>
                </a:moveTo>
                <a:lnTo>
                  <a:pt x="4089692" y="483577"/>
                </a:lnTo>
                <a:lnTo>
                  <a:pt x="4067949" y="441515"/>
                </a:lnTo>
                <a:lnTo>
                  <a:pt x="4034777" y="408343"/>
                </a:lnTo>
                <a:lnTo>
                  <a:pt x="3992715" y="386600"/>
                </a:lnTo>
                <a:lnTo>
                  <a:pt x="3944289" y="378790"/>
                </a:lnTo>
                <a:lnTo>
                  <a:pt x="3878808" y="378790"/>
                </a:lnTo>
                <a:lnTo>
                  <a:pt x="3830383" y="386600"/>
                </a:lnTo>
                <a:lnTo>
                  <a:pt x="3788321" y="408343"/>
                </a:lnTo>
                <a:lnTo>
                  <a:pt x="3755161" y="441515"/>
                </a:lnTo>
                <a:lnTo>
                  <a:pt x="3733406" y="483577"/>
                </a:lnTo>
                <a:lnTo>
                  <a:pt x="3725595" y="532003"/>
                </a:lnTo>
                <a:lnTo>
                  <a:pt x="3725595" y="596468"/>
                </a:lnTo>
                <a:lnTo>
                  <a:pt x="3733406" y="644893"/>
                </a:lnTo>
                <a:lnTo>
                  <a:pt x="3755161" y="686943"/>
                </a:lnTo>
                <a:lnTo>
                  <a:pt x="3788321" y="720102"/>
                </a:lnTo>
                <a:lnTo>
                  <a:pt x="3830383" y="741857"/>
                </a:lnTo>
                <a:lnTo>
                  <a:pt x="3878808" y="749668"/>
                </a:lnTo>
                <a:lnTo>
                  <a:pt x="3944289" y="749668"/>
                </a:lnTo>
                <a:lnTo>
                  <a:pt x="3992715" y="741857"/>
                </a:lnTo>
                <a:lnTo>
                  <a:pt x="4034777" y="720102"/>
                </a:lnTo>
                <a:lnTo>
                  <a:pt x="4067949" y="686943"/>
                </a:lnTo>
                <a:lnTo>
                  <a:pt x="4089692" y="644893"/>
                </a:lnTo>
                <a:lnTo>
                  <a:pt x="4097502" y="596468"/>
                </a:lnTo>
                <a:lnTo>
                  <a:pt x="4097502" y="532003"/>
                </a:lnTo>
                <a:close/>
              </a:path>
              <a:path w="4097654" h="749935">
                <a:moveTo>
                  <a:pt x="4097502" y="153212"/>
                </a:moveTo>
                <a:lnTo>
                  <a:pt x="4089692" y="104775"/>
                </a:lnTo>
                <a:lnTo>
                  <a:pt x="4067949" y="62725"/>
                </a:lnTo>
                <a:lnTo>
                  <a:pt x="4034777" y="29552"/>
                </a:lnTo>
                <a:lnTo>
                  <a:pt x="3992715" y="7810"/>
                </a:lnTo>
                <a:lnTo>
                  <a:pt x="3944289" y="0"/>
                </a:lnTo>
                <a:lnTo>
                  <a:pt x="3878808" y="0"/>
                </a:lnTo>
                <a:lnTo>
                  <a:pt x="3830383" y="7810"/>
                </a:lnTo>
                <a:lnTo>
                  <a:pt x="3788321" y="29552"/>
                </a:lnTo>
                <a:lnTo>
                  <a:pt x="3755161" y="62725"/>
                </a:lnTo>
                <a:lnTo>
                  <a:pt x="3733406" y="104775"/>
                </a:lnTo>
                <a:lnTo>
                  <a:pt x="3725595" y="153212"/>
                </a:lnTo>
                <a:lnTo>
                  <a:pt x="3725595" y="192722"/>
                </a:lnTo>
                <a:lnTo>
                  <a:pt x="3733406" y="241134"/>
                </a:lnTo>
                <a:lnTo>
                  <a:pt x="3755161" y="283197"/>
                </a:lnTo>
                <a:lnTo>
                  <a:pt x="3788321" y="316357"/>
                </a:lnTo>
                <a:lnTo>
                  <a:pt x="3830383" y="338112"/>
                </a:lnTo>
                <a:lnTo>
                  <a:pt x="3878808" y="345922"/>
                </a:lnTo>
                <a:lnTo>
                  <a:pt x="3944289" y="345922"/>
                </a:lnTo>
                <a:lnTo>
                  <a:pt x="3992715" y="338112"/>
                </a:lnTo>
                <a:lnTo>
                  <a:pt x="4034777" y="316357"/>
                </a:lnTo>
                <a:lnTo>
                  <a:pt x="4067949" y="283197"/>
                </a:lnTo>
                <a:lnTo>
                  <a:pt x="4089692" y="241134"/>
                </a:lnTo>
                <a:lnTo>
                  <a:pt x="4097502" y="192722"/>
                </a:lnTo>
                <a:lnTo>
                  <a:pt x="4097502" y="153212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8" name="object 48"/>
          <p:cNvGrpSpPr/>
          <p:nvPr/>
        </p:nvGrpSpPr>
        <p:grpSpPr>
          <a:xfrm>
            <a:off x="6349103" y="2201490"/>
            <a:ext cx="3810635" cy="405130"/>
            <a:chOff x="6349103" y="2201490"/>
            <a:chExt cx="3810635" cy="405130"/>
          </a:xfrm>
        </p:grpSpPr>
        <p:sp>
          <p:nvSpPr>
            <p:cNvPr id="49" name="object 49"/>
            <p:cNvSpPr/>
            <p:nvPr/>
          </p:nvSpPr>
          <p:spPr>
            <a:xfrm>
              <a:off x="6808216" y="2212530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26AB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042756" y="2211625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26AB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9285414" y="2211625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26AB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91853" y="2543061"/>
              <a:ext cx="3717925" cy="0"/>
            </a:xfrm>
            <a:custGeom>
              <a:avLst/>
              <a:gdLst/>
              <a:ahLst/>
              <a:cxnLst/>
              <a:rect l="l" t="t" r="r" b="b"/>
              <a:pathLst>
                <a:path w="3717925">
                  <a:moveTo>
                    <a:pt x="0" y="0"/>
                  </a:moveTo>
                  <a:lnTo>
                    <a:pt x="3717366" y="0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349103" y="2484722"/>
              <a:ext cx="112153" cy="117144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760034" y="2484730"/>
              <a:ext cx="112153" cy="121843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170967" y="2484730"/>
              <a:ext cx="112153" cy="12184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581898" y="2484730"/>
              <a:ext cx="112153" cy="12184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994680" y="2487964"/>
              <a:ext cx="112140" cy="115519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403764" y="2484730"/>
              <a:ext cx="112153" cy="12184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814696" y="2484730"/>
              <a:ext cx="112153" cy="121843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9225628" y="2484730"/>
              <a:ext cx="112153" cy="121843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9636562" y="2484730"/>
              <a:ext cx="112153" cy="121843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0047494" y="2484730"/>
              <a:ext cx="112153" cy="121843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992841" y="2484730"/>
              <a:ext cx="113982" cy="121843"/>
            </a:xfrm>
            <a:prstGeom prst="rect">
              <a:avLst/>
            </a:prstGeom>
          </p:spPr>
        </p:pic>
      </p:grpSp>
      <p:sp>
        <p:nvSpPr>
          <p:cNvPr id="64" name="object 64"/>
          <p:cNvSpPr txBox="1"/>
          <p:nvPr/>
        </p:nvSpPr>
        <p:spPr>
          <a:xfrm>
            <a:off x="6814869" y="1924314"/>
            <a:ext cx="4044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26AB6A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26AB6A"/>
                </a:solidFill>
                <a:latin typeface="Gotham Bold"/>
                <a:cs typeface="Gotham Bold"/>
              </a:rPr>
              <a:t>1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040876" y="1924314"/>
            <a:ext cx="4248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26AB6A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26AB6A"/>
                </a:solidFill>
                <a:latin typeface="Gotham Bold"/>
                <a:cs typeface="Gotham Bold"/>
              </a:rPr>
              <a:t>2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9291979" y="1924314"/>
            <a:ext cx="4248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26AB6A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26AB6A"/>
                </a:solidFill>
                <a:latin typeface="Gotham Bold"/>
                <a:cs typeface="Gotham Bold"/>
              </a:rPr>
              <a:t>3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789162" y="1007281"/>
            <a:ext cx="294322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5" dirty="0">
                <a:solidFill>
                  <a:srgbClr val="878787"/>
                </a:solidFill>
                <a:latin typeface="Gotham Bold"/>
                <a:cs typeface="Gotham Bold"/>
              </a:rPr>
              <a:t>STEP</a:t>
            </a:r>
            <a:r>
              <a:rPr sz="1300" spc="-20" dirty="0">
                <a:solidFill>
                  <a:srgbClr val="878787"/>
                </a:solidFill>
                <a:latin typeface="Gotham Bold"/>
                <a:cs typeface="Gotham Bold"/>
              </a:rPr>
              <a:t> </a:t>
            </a:r>
            <a:r>
              <a:rPr sz="1300" spc="-5" dirty="0">
                <a:solidFill>
                  <a:srgbClr val="878787"/>
                </a:solidFill>
                <a:latin typeface="Gotham Bold"/>
                <a:cs typeface="Gotham Bold"/>
              </a:rPr>
              <a:t>PROGRESS:</a:t>
            </a:r>
            <a:r>
              <a:rPr sz="1300" spc="-15" dirty="0">
                <a:solidFill>
                  <a:srgbClr val="878787"/>
                </a:solidFill>
                <a:latin typeface="Gotham Bold"/>
                <a:cs typeface="Gotham Bold"/>
              </a:rPr>
              <a:t> </a:t>
            </a:r>
            <a:r>
              <a:rPr sz="1300" dirty="0">
                <a:solidFill>
                  <a:srgbClr val="26AB6A"/>
                </a:solidFill>
                <a:latin typeface="Gotham Bold"/>
                <a:cs typeface="Gotham Bold"/>
              </a:rPr>
              <a:t>PEAK</a:t>
            </a:r>
            <a:r>
              <a:rPr sz="1300" spc="-20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1300" spc="-5" dirty="0">
                <a:solidFill>
                  <a:srgbClr val="26AB6A"/>
                </a:solidFill>
                <a:latin typeface="Gotham Bold"/>
                <a:cs typeface="Gotham Bold"/>
              </a:rPr>
              <a:t>MOMENTS</a:t>
            </a:r>
            <a:endParaRPr sz="1300">
              <a:latin typeface="Gotham Bold"/>
              <a:cs typeface="Gotham Bold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653726" y="6222130"/>
            <a:ext cx="226885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i="1" spc="-10" dirty="0">
                <a:latin typeface="Gotham-MediumItalic"/>
                <a:cs typeface="Gotham-MediumItalic"/>
              </a:rPr>
              <a:t>Step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spc="-5" dirty="0">
                <a:latin typeface="Gotham-MediumItalic"/>
                <a:cs typeface="Gotham-MediumItalic"/>
              </a:rPr>
              <a:t>duration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max.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20</a:t>
            </a:r>
            <a:r>
              <a:rPr sz="1300" i="1" spc="-15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min.</a:t>
            </a:r>
            <a:endParaRPr sz="1300">
              <a:latin typeface="Gotham-MediumItalic"/>
              <a:cs typeface="Gotham-MediumItalic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80292" y="6524290"/>
            <a:ext cx="6891020" cy="454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430" indent="-126364">
              <a:lnSpc>
                <a:spcPct val="100000"/>
              </a:lnSpc>
              <a:spcBef>
                <a:spcPts val="100"/>
              </a:spcBef>
              <a:buChar char="-"/>
              <a:tabLst>
                <a:tab pos="139065" algn="l"/>
              </a:tabLst>
            </a:pPr>
            <a:r>
              <a:rPr sz="1400" spc="-5" dirty="0">
                <a:solidFill>
                  <a:srgbClr val="26AB6A"/>
                </a:solidFill>
                <a:latin typeface="Gotham-Medium"/>
                <a:cs typeface="Gotham-Medium"/>
              </a:rPr>
              <a:t>Identify</a:t>
            </a:r>
            <a:r>
              <a:rPr sz="1400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6AB6A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6AB6A"/>
                </a:solidFill>
                <a:latin typeface="Gotham-Medium"/>
                <a:cs typeface="Gotham-Medium"/>
              </a:rPr>
              <a:t>peak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6AB6A"/>
                </a:solidFill>
                <a:latin typeface="Gotham-Medium"/>
                <a:cs typeface="Gotham-Medium"/>
              </a:rPr>
              <a:t>moments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26AB6A"/>
                </a:solidFill>
                <a:latin typeface="Gotham-Medium"/>
                <a:cs typeface="Gotham-Medium"/>
              </a:rPr>
              <a:t>of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15" dirty="0">
                <a:solidFill>
                  <a:srgbClr val="26AB6A"/>
                </a:solidFill>
                <a:latin typeface="Gotham-Medium"/>
                <a:cs typeface="Gotham-Medium"/>
              </a:rPr>
              <a:t>your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20" dirty="0">
                <a:solidFill>
                  <a:srgbClr val="26AB6A"/>
                </a:solidFill>
                <a:latin typeface="Gotham-Medium"/>
                <a:cs typeface="Gotham-Medium"/>
              </a:rPr>
              <a:t>event</a:t>
            </a:r>
            <a:endParaRPr sz="1400">
              <a:latin typeface="Gotham-Medium"/>
              <a:cs typeface="Gotham-Medium"/>
            </a:endParaRPr>
          </a:p>
          <a:p>
            <a:pPr marL="138430" indent="-126364">
              <a:lnSpc>
                <a:spcPct val="100000"/>
              </a:lnSpc>
              <a:spcBef>
                <a:spcPts val="20"/>
              </a:spcBef>
              <a:buChar char="-"/>
              <a:tabLst>
                <a:tab pos="139065" algn="l"/>
              </a:tabLst>
            </a:pPr>
            <a:r>
              <a:rPr sz="1400" spc="-10" dirty="0">
                <a:solidFill>
                  <a:srgbClr val="26AB6A"/>
                </a:solidFill>
                <a:latin typeface="Gotham-Medium"/>
                <a:cs typeface="Gotham-Medium"/>
              </a:rPr>
              <a:t>Craft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6AB6A"/>
                </a:solidFill>
                <a:latin typeface="Gotham-Medium"/>
                <a:cs typeface="Gotham-Medium"/>
              </a:rPr>
              <a:t>this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15" dirty="0">
                <a:solidFill>
                  <a:srgbClr val="26AB6A"/>
                </a:solidFill>
                <a:latin typeface="Gotham-Medium"/>
                <a:cs typeface="Gotham-Medium"/>
              </a:rPr>
              <a:t>step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26AB6A"/>
                </a:solidFill>
                <a:latin typeface="Gotham-Medium"/>
                <a:cs typeface="Gotham-Medium"/>
              </a:rPr>
              <a:t>in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6AB6A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i="1" spc="-10" dirty="0">
                <a:solidFill>
                  <a:srgbClr val="26AB6A"/>
                </a:solidFill>
                <a:latin typeface="Gotham-MediumItalic"/>
                <a:cs typeface="Gotham-MediumItalic"/>
              </a:rPr>
              <a:t>Event</a:t>
            </a:r>
            <a:r>
              <a:rPr sz="1400" i="1" spc="5" dirty="0">
                <a:solidFill>
                  <a:srgbClr val="26AB6A"/>
                </a:solidFill>
                <a:latin typeface="Gotham-MediumItalic"/>
                <a:cs typeface="Gotham-MediumItalic"/>
              </a:rPr>
              <a:t> </a:t>
            </a:r>
            <a:r>
              <a:rPr sz="1400" i="1" dirty="0">
                <a:solidFill>
                  <a:srgbClr val="26AB6A"/>
                </a:solidFill>
                <a:latin typeface="Gotham-MediumItalic"/>
                <a:cs typeface="Gotham-MediumItalic"/>
              </a:rPr>
              <a:t>Plan</a:t>
            </a:r>
            <a:r>
              <a:rPr sz="1400" i="1" spc="5" dirty="0">
                <a:solidFill>
                  <a:srgbClr val="26AB6A"/>
                </a:solidFill>
                <a:latin typeface="Gotham-MediumItalic"/>
                <a:cs typeface="Gotham-MediumItalic"/>
              </a:rPr>
              <a:t> </a:t>
            </a:r>
            <a:r>
              <a:rPr sz="1400" i="1" spc="-5" dirty="0">
                <a:solidFill>
                  <a:srgbClr val="26AB6A"/>
                </a:solidFill>
                <a:latin typeface="Gotham-MediumItalic"/>
                <a:cs typeface="Gotham-MediumItalic"/>
              </a:rPr>
              <a:t>Draft</a:t>
            </a:r>
            <a:r>
              <a:rPr sz="1400" i="1" spc="5" dirty="0">
                <a:solidFill>
                  <a:srgbClr val="26AB6A"/>
                </a:solidFill>
                <a:latin typeface="Gotham-MediumItalic"/>
                <a:cs typeface="Gotham-MediumItalic"/>
              </a:rPr>
              <a:t> </a:t>
            </a:r>
            <a:r>
              <a:rPr sz="1400" spc="-10" dirty="0">
                <a:solidFill>
                  <a:srgbClr val="26AB6A"/>
                </a:solidFill>
                <a:latin typeface="Gotham-Medium"/>
                <a:cs typeface="Gotham-Medium"/>
              </a:rPr>
              <a:t>-template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26AB6A"/>
                </a:solidFill>
                <a:latin typeface="Gotham-Medium"/>
                <a:cs typeface="Gotham-Medium"/>
              </a:rPr>
              <a:t>at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6AB6A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6AB6A"/>
                </a:solidFill>
                <a:latin typeface="Gotham-Medium"/>
                <a:cs typeface="Gotham-Medium"/>
              </a:rPr>
              <a:t>end</a:t>
            </a:r>
            <a:r>
              <a:rPr sz="1400" spc="10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dirty="0">
                <a:solidFill>
                  <a:srgbClr val="26AB6A"/>
                </a:solidFill>
                <a:latin typeface="Gotham-Medium"/>
                <a:cs typeface="Gotham-Medium"/>
              </a:rPr>
              <a:t>of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5" dirty="0">
                <a:solidFill>
                  <a:srgbClr val="26AB6A"/>
                </a:solidFill>
                <a:latin typeface="Gotham-Medium"/>
                <a:cs typeface="Gotham-Medium"/>
              </a:rPr>
              <a:t>the</a:t>
            </a:r>
            <a:r>
              <a:rPr sz="1400" spc="5" dirty="0">
                <a:solidFill>
                  <a:srgbClr val="26AB6A"/>
                </a:solidFill>
                <a:latin typeface="Gotham-Medium"/>
                <a:cs typeface="Gotham-Medium"/>
              </a:rPr>
              <a:t> </a:t>
            </a:r>
            <a:r>
              <a:rPr sz="1400" spc="-10" dirty="0">
                <a:solidFill>
                  <a:srgbClr val="26AB6A"/>
                </a:solidFill>
                <a:latin typeface="Gotham-Medium"/>
                <a:cs typeface="Gotham-Medium"/>
              </a:rPr>
              <a:t>workbook</a:t>
            </a:r>
            <a:endParaRPr sz="1400">
              <a:latin typeface="Gotham-Medium"/>
              <a:cs typeface="Gotham-Medium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08108" y="6216995"/>
            <a:ext cx="832485" cy="212090"/>
          </a:xfrm>
          <a:custGeom>
            <a:avLst/>
            <a:gdLst/>
            <a:ahLst/>
            <a:cxnLst/>
            <a:rect l="l" t="t" r="r" b="b"/>
            <a:pathLst>
              <a:path w="832485" h="212089">
                <a:moveTo>
                  <a:pt x="737349" y="0"/>
                </a:moveTo>
                <a:lnTo>
                  <a:pt x="0" y="0"/>
                </a:lnTo>
                <a:lnTo>
                  <a:pt x="0" y="211645"/>
                </a:lnTo>
                <a:lnTo>
                  <a:pt x="737349" y="211645"/>
                </a:lnTo>
                <a:lnTo>
                  <a:pt x="774262" y="204191"/>
                </a:lnTo>
                <a:lnTo>
                  <a:pt x="804405" y="183864"/>
                </a:lnTo>
                <a:lnTo>
                  <a:pt x="824728" y="153716"/>
                </a:lnTo>
                <a:lnTo>
                  <a:pt x="832180" y="116801"/>
                </a:lnTo>
                <a:lnTo>
                  <a:pt x="832180" y="94843"/>
                </a:lnTo>
                <a:lnTo>
                  <a:pt x="824728" y="57923"/>
                </a:lnTo>
                <a:lnTo>
                  <a:pt x="804405" y="27776"/>
                </a:lnTo>
                <a:lnTo>
                  <a:pt x="774262" y="7452"/>
                </a:lnTo>
                <a:lnTo>
                  <a:pt x="7373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747660" y="6235303"/>
            <a:ext cx="70802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1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950" spc="-7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950" spc="-10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I</a:t>
            </a:r>
            <a:r>
              <a:rPr sz="950" spc="-9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O</a:t>
            </a:r>
            <a:r>
              <a:rPr sz="950" spc="-8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N</a:t>
            </a:r>
            <a:r>
              <a:rPr sz="950" spc="-7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:</a:t>
            </a:r>
            <a:endParaRPr sz="950">
              <a:latin typeface="Gotham Bold"/>
              <a:cs typeface="Gotham Bold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256934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715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084900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740764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912865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9568729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671085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499051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9154915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327017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9982881" y="2750548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237071" y="31467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064969" y="31467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720765" y="31467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892867" y="31467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9548731" y="31467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651020" y="31467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478918" y="31467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9134714" y="31467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306816" y="31467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9962680" y="3146728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FFFFFF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FFFFFF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FFFFFF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307358" y="1481820"/>
            <a:ext cx="62357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80010" marR="5080" indent="-67945">
              <a:lnSpc>
                <a:spcPct val="102600"/>
              </a:lnSpc>
              <a:spcBef>
                <a:spcPts val="80"/>
              </a:spcBef>
            </a:pPr>
            <a:r>
              <a:rPr sz="650" spc="10" dirty="0">
                <a:solidFill>
                  <a:srgbClr val="FFFFFF"/>
                </a:solidFill>
                <a:latin typeface="Gotham Bold"/>
                <a:cs typeface="Gotham Bold"/>
              </a:rPr>
              <a:t>EVENT</a:t>
            </a:r>
            <a:r>
              <a:rPr sz="650" spc="-4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NAME </a:t>
            </a:r>
            <a:r>
              <a:rPr sz="650" spc="-18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0" dirty="0">
                <a:solidFill>
                  <a:srgbClr val="FFFFFF"/>
                </a:solidFill>
                <a:latin typeface="Gotham Bold"/>
                <a:cs typeface="Gotham Bold"/>
              </a:rPr>
              <a:t>AND</a:t>
            </a:r>
            <a:r>
              <a:rPr sz="650" spc="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TYPE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175124" y="1481820"/>
            <a:ext cx="50673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88265">
              <a:lnSpc>
                <a:spcPct val="102600"/>
              </a:lnSpc>
              <a:spcBef>
                <a:spcPts val="80"/>
              </a:spcBef>
            </a:pP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EVENT </a:t>
            </a:r>
            <a:r>
              <a:rPr sz="650" spc="2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DUR</a:t>
            </a:r>
            <a:r>
              <a:rPr sz="650" spc="-4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TION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997569" y="1481820"/>
            <a:ext cx="50038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4610" marR="5080" indent="-42545">
              <a:lnSpc>
                <a:spcPct val="102600"/>
              </a:lnSpc>
              <a:spcBef>
                <a:spcPts val="80"/>
              </a:spcBef>
            </a:pPr>
            <a:r>
              <a:rPr sz="6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UDIENCE  PROFILE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727301" y="1469108"/>
            <a:ext cx="666115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84455">
              <a:lnSpc>
                <a:spcPct val="102600"/>
              </a:lnSpc>
              <a:spcBef>
                <a:spcPts val="80"/>
              </a:spcBef>
            </a:pPr>
            <a:r>
              <a:rPr sz="650" spc="10" dirty="0">
                <a:solidFill>
                  <a:srgbClr val="FFFFFF"/>
                </a:solidFill>
                <a:latin typeface="Gotham Bold"/>
                <a:cs typeface="Gotham Bold"/>
              </a:rPr>
              <a:t>AUDIENCE 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650" spc="-15" dirty="0">
                <a:solidFill>
                  <a:srgbClr val="FFFFFF"/>
                </a:solidFill>
                <a:latin typeface="Gotham Bold"/>
                <a:cs typeface="Gotham Bold"/>
              </a:rPr>
              <a:t>EXPEC</a:t>
            </a:r>
            <a:r>
              <a:rPr sz="650" spc="-75" dirty="0">
                <a:solidFill>
                  <a:srgbClr val="FFFFFF"/>
                </a:solidFill>
                <a:latin typeface="Gotham Bold"/>
                <a:cs typeface="Gotham Bold"/>
              </a:rPr>
              <a:t>TA</a:t>
            </a:r>
            <a:r>
              <a:rPr sz="650" spc="-15" dirty="0">
                <a:solidFill>
                  <a:srgbClr val="FFFFFF"/>
                </a:solidFill>
                <a:latin typeface="Gotham Bold"/>
                <a:cs typeface="Gotham Bold"/>
              </a:rPr>
              <a:t>TIONS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9625758" y="1481820"/>
            <a:ext cx="50038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6670" marR="5080" indent="-14604">
              <a:lnSpc>
                <a:spcPct val="102600"/>
              </a:lnSpc>
              <a:spcBef>
                <a:spcPts val="80"/>
              </a:spcBef>
            </a:pPr>
            <a:r>
              <a:rPr sz="6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FFFFFF"/>
                </a:solidFill>
                <a:latin typeface="Gotham Bold"/>
                <a:cs typeface="Gotham Bold"/>
              </a:rPr>
              <a:t>UDIENCE  FEELINGS</a:t>
            </a:r>
            <a:endParaRPr sz="650">
              <a:latin typeface="Gotham Bold"/>
              <a:cs typeface="Gotham 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74004" y="0"/>
            <a:ext cx="5618480" cy="6217285"/>
          </a:xfrm>
          <a:custGeom>
            <a:avLst/>
            <a:gdLst/>
            <a:ahLst/>
            <a:cxnLst/>
            <a:rect l="l" t="t" r="r" b="b"/>
            <a:pathLst>
              <a:path w="5618480" h="6217285">
                <a:moveTo>
                  <a:pt x="47875" y="0"/>
                </a:moveTo>
                <a:lnTo>
                  <a:pt x="40339" y="59160"/>
                </a:lnTo>
                <a:lnTo>
                  <a:pt x="34831" y="106294"/>
                </a:lnTo>
                <a:lnTo>
                  <a:pt x="29719" y="153549"/>
                </a:lnTo>
                <a:lnTo>
                  <a:pt x="25007" y="200923"/>
                </a:lnTo>
                <a:lnTo>
                  <a:pt x="20696" y="248415"/>
                </a:lnTo>
                <a:lnTo>
                  <a:pt x="16787" y="296022"/>
                </a:lnTo>
                <a:lnTo>
                  <a:pt x="13282" y="343744"/>
                </a:lnTo>
                <a:lnTo>
                  <a:pt x="10183" y="391577"/>
                </a:lnTo>
                <a:lnTo>
                  <a:pt x="7491" y="439522"/>
                </a:lnTo>
                <a:lnTo>
                  <a:pt x="5209" y="487575"/>
                </a:lnTo>
                <a:lnTo>
                  <a:pt x="3338" y="535735"/>
                </a:lnTo>
                <a:lnTo>
                  <a:pt x="1880" y="584000"/>
                </a:lnTo>
                <a:lnTo>
                  <a:pt x="837" y="632369"/>
                </a:lnTo>
                <a:lnTo>
                  <a:pt x="209" y="680840"/>
                </a:lnTo>
                <a:lnTo>
                  <a:pt x="0" y="729411"/>
                </a:lnTo>
                <a:lnTo>
                  <a:pt x="209" y="777983"/>
                </a:lnTo>
                <a:lnTo>
                  <a:pt x="837" y="826454"/>
                </a:lnTo>
                <a:lnTo>
                  <a:pt x="1880" y="874824"/>
                </a:lnTo>
                <a:lnTo>
                  <a:pt x="3338" y="923090"/>
                </a:lnTo>
                <a:lnTo>
                  <a:pt x="5209" y="971250"/>
                </a:lnTo>
                <a:lnTo>
                  <a:pt x="7491" y="1019303"/>
                </a:lnTo>
                <a:lnTo>
                  <a:pt x="10183" y="1067248"/>
                </a:lnTo>
                <a:lnTo>
                  <a:pt x="13282" y="1115082"/>
                </a:lnTo>
                <a:lnTo>
                  <a:pt x="16787" y="1162804"/>
                </a:lnTo>
                <a:lnTo>
                  <a:pt x="20696" y="1210411"/>
                </a:lnTo>
                <a:lnTo>
                  <a:pt x="25007" y="1257903"/>
                </a:lnTo>
                <a:lnTo>
                  <a:pt x="29719" y="1305278"/>
                </a:lnTo>
                <a:lnTo>
                  <a:pt x="34831" y="1352533"/>
                </a:lnTo>
                <a:lnTo>
                  <a:pt x="40339" y="1399667"/>
                </a:lnTo>
                <a:lnTo>
                  <a:pt x="46243" y="1446679"/>
                </a:lnTo>
                <a:lnTo>
                  <a:pt x="52541" y="1493566"/>
                </a:lnTo>
                <a:lnTo>
                  <a:pt x="59231" y="1540327"/>
                </a:lnTo>
                <a:lnTo>
                  <a:pt x="66312" y="1586961"/>
                </a:lnTo>
                <a:lnTo>
                  <a:pt x="73781" y="1633464"/>
                </a:lnTo>
                <a:lnTo>
                  <a:pt x="81637" y="1679837"/>
                </a:lnTo>
                <a:lnTo>
                  <a:pt x="89879" y="1726076"/>
                </a:lnTo>
                <a:lnTo>
                  <a:pt x="98503" y="1772181"/>
                </a:lnTo>
                <a:lnTo>
                  <a:pt x="107510" y="1818149"/>
                </a:lnTo>
                <a:lnTo>
                  <a:pt x="116897" y="1863980"/>
                </a:lnTo>
                <a:lnTo>
                  <a:pt x="126662" y="1909670"/>
                </a:lnTo>
                <a:lnTo>
                  <a:pt x="136804" y="1955218"/>
                </a:lnTo>
                <a:lnTo>
                  <a:pt x="147321" y="2000623"/>
                </a:lnTo>
                <a:lnTo>
                  <a:pt x="158211" y="2045883"/>
                </a:lnTo>
                <a:lnTo>
                  <a:pt x="169473" y="2090996"/>
                </a:lnTo>
                <a:lnTo>
                  <a:pt x="181104" y="2135961"/>
                </a:lnTo>
                <a:lnTo>
                  <a:pt x="193103" y="2180775"/>
                </a:lnTo>
                <a:lnTo>
                  <a:pt x="205469" y="2225437"/>
                </a:lnTo>
                <a:lnTo>
                  <a:pt x="218199" y="2269946"/>
                </a:lnTo>
                <a:lnTo>
                  <a:pt x="231293" y="2314299"/>
                </a:lnTo>
                <a:lnTo>
                  <a:pt x="244747" y="2358495"/>
                </a:lnTo>
                <a:lnTo>
                  <a:pt x="258561" y="2402532"/>
                </a:lnTo>
                <a:lnTo>
                  <a:pt x="272733" y="2446408"/>
                </a:lnTo>
                <a:lnTo>
                  <a:pt x="287260" y="2490122"/>
                </a:lnTo>
                <a:lnTo>
                  <a:pt x="302142" y="2533672"/>
                </a:lnTo>
                <a:lnTo>
                  <a:pt x="317376" y="2577055"/>
                </a:lnTo>
                <a:lnTo>
                  <a:pt x="332962" y="2620272"/>
                </a:lnTo>
                <a:lnTo>
                  <a:pt x="348896" y="2663319"/>
                </a:lnTo>
                <a:lnTo>
                  <a:pt x="365178" y="2706195"/>
                </a:lnTo>
                <a:lnTo>
                  <a:pt x="381806" y="2748898"/>
                </a:lnTo>
                <a:lnTo>
                  <a:pt x="398777" y="2791427"/>
                </a:lnTo>
                <a:lnTo>
                  <a:pt x="416091" y="2833779"/>
                </a:lnTo>
                <a:lnTo>
                  <a:pt x="433745" y="2875954"/>
                </a:lnTo>
                <a:lnTo>
                  <a:pt x="451739" y="2917949"/>
                </a:lnTo>
                <a:lnTo>
                  <a:pt x="470069" y="2959762"/>
                </a:lnTo>
                <a:lnTo>
                  <a:pt x="488734" y="3001393"/>
                </a:lnTo>
                <a:lnTo>
                  <a:pt x="507734" y="3042838"/>
                </a:lnTo>
                <a:lnTo>
                  <a:pt x="527065" y="3084097"/>
                </a:lnTo>
                <a:lnTo>
                  <a:pt x="546726" y="3125168"/>
                </a:lnTo>
                <a:lnTo>
                  <a:pt x="566716" y="3166048"/>
                </a:lnTo>
                <a:lnTo>
                  <a:pt x="587033" y="3206737"/>
                </a:lnTo>
                <a:lnTo>
                  <a:pt x="607675" y="3247233"/>
                </a:lnTo>
                <a:lnTo>
                  <a:pt x="628640" y="3287533"/>
                </a:lnTo>
                <a:lnTo>
                  <a:pt x="649926" y="3327636"/>
                </a:lnTo>
                <a:lnTo>
                  <a:pt x="671533" y="3367541"/>
                </a:lnTo>
                <a:lnTo>
                  <a:pt x="693458" y="3407245"/>
                </a:lnTo>
                <a:lnTo>
                  <a:pt x="715699" y="3446747"/>
                </a:lnTo>
                <a:lnTo>
                  <a:pt x="738255" y="3486045"/>
                </a:lnTo>
                <a:lnTo>
                  <a:pt x="761124" y="3525138"/>
                </a:lnTo>
                <a:lnTo>
                  <a:pt x="784304" y="3564023"/>
                </a:lnTo>
                <a:lnTo>
                  <a:pt x="807794" y="3602699"/>
                </a:lnTo>
                <a:lnTo>
                  <a:pt x="831592" y="3641165"/>
                </a:lnTo>
                <a:lnTo>
                  <a:pt x="855695" y="3679418"/>
                </a:lnTo>
                <a:lnTo>
                  <a:pt x="880104" y="3717456"/>
                </a:lnTo>
                <a:lnTo>
                  <a:pt x="904815" y="3755279"/>
                </a:lnTo>
                <a:lnTo>
                  <a:pt x="929827" y="3792884"/>
                </a:lnTo>
                <a:lnTo>
                  <a:pt x="955138" y="3830270"/>
                </a:lnTo>
                <a:lnTo>
                  <a:pt x="980746" y="3867435"/>
                </a:lnTo>
                <a:lnTo>
                  <a:pt x="1006651" y="3904376"/>
                </a:lnTo>
                <a:lnTo>
                  <a:pt x="1032850" y="3941094"/>
                </a:lnTo>
                <a:lnTo>
                  <a:pt x="1059341" y="3977584"/>
                </a:lnTo>
                <a:lnTo>
                  <a:pt x="1086122" y="4013847"/>
                </a:lnTo>
                <a:lnTo>
                  <a:pt x="1113193" y="4049880"/>
                </a:lnTo>
                <a:lnTo>
                  <a:pt x="1140551" y="4085682"/>
                </a:lnTo>
                <a:lnTo>
                  <a:pt x="1168194" y="4121250"/>
                </a:lnTo>
                <a:lnTo>
                  <a:pt x="1196121" y="4156583"/>
                </a:lnTo>
                <a:lnTo>
                  <a:pt x="1224330" y="4191680"/>
                </a:lnTo>
                <a:lnTo>
                  <a:pt x="1252819" y="4226538"/>
                </a:lnTo>
                <a:lnTo>
                  <a:pt x="1281587" y="4261156"/>
                </a:lnTo>
                <a:lnTo>
                  <a:pt x="1310632" y="4295533"/>
                </a:lnTo>
                <a:lnTo>
                  <a:pt x="1339953" y="4329665"/>
                </a:lnTo>
                <a:lnTo>
                  <a:pt x="1369546" y="4363553"/>
                </a:lnTo>
                <a:lnTo>
                  <a:pt x="1399411" y="4397193"/>
                </a:lnTo>
                <a:lnTo>
                  <a:pt x="1429547" y="4430584"/>
                </a:lnTo>
                <a:lnTo>
                  <a:pt x="1459950" y="4463725"/>
                </a:lnTo>
                <a:lnTo>
                  <a:pt x="1490621" y="4496614"/>
                </a:lnTo>
                <a:lnTo>
                  <a:pt x="1521556" y="4529249"/>
                </a:lnTo>
                <a:lnTo>
                  <a:pt x="1552754" y="4561628"/>
                </a:lnTo>
                <a:lnTo>
                  <a:pt x="1584213" y="4593750"/>
                </a:lnTo>
                <a:lnTo>
                  <a:pt x="1615933" y="4625613"/>
                </a:lnTo>
                <a:lnTo>
                  <a:pt x="1647910" y="4657214"/>
                </a:lnTo>
                <a:lnTo>
                  <a:pt x="1680144" y="4688553"/>
                </a:lnTo>
                <a:lnTo>
                  <a:pt x="1712632" y="4719628"/>
                </a:lnTo>
                <a:lnTo>
                  <a:pt x="1745372" y="4750437"/>
                </a:lnTo>
                <a:lnTo>
                  <a:pt x="1778364" y="4780978"/>
                </a:lnTo>
                <a:lnTo>
                  <a:pt x="1811606" y="4811249"/>
                </a:lnTo>
                <a:lnTo>
                  <a:pt x="1845095" y="4841249"/>
                </a:lnTo>
                <a:lnTo>
                  <a:pt x="1878830" y="4870977"/>
                </a:lnTo>
                <a:lnTo>
                  <a:pt x="1912809" y="4900429"/>
                </a:lnTo>
                <a:lnTo>
                  <a:pt x="1947031" y="4929605"/>
                </a:lnTo>
                <a:lnTo>
                  <a:pt x="1981493" y="4958503"/>
                </a:lnTo>
                <a:lnTo>
                  <a:pt x="2016194" y="4987122"/>
                </a:lnTo>
                <a:lnTo>
                  <a:pt x="2051133" y="5015458"/>
                </a:lnTo>
                <a:lnTo>
                  <a:pt x="2086308" y="5043511"/>
                </a:lnTo>
                <a:lnTo>
                  <a:pt x="2121716" y="5071279"/>
                </a:lnTo>
                <a:lnTo>
                  <a:pt x="2157356" y="5098761"/>
                </a:lnTo>
                <a:lnTo>
                  <a:pt x="2193227" y="5125954"/>
                </a:lnTo>
                <a:lnTo>
                  <a:pt x="2229327" y="5152856"/>
                </a:lnTo>
                <a:lnTo>
                  <a:pt x="2265654" y="5179467"/>
                </a:lnTo>
                <a:lnTo>
                  <a:pt x="2302206" y="5205784"/>
                </a:lnTo>
                <a:lnTo>
                  <a:pt x="2338981" y="5231805"/>
                </a:lnTo>
                <a:lnTo>
                  <a:pt x="2375979" y="5257529"/>
                </a:lnTo>
                <a:lnTo>
                  <a:pt x="2413196" y="5282955"/>
                </a:lnTo>
                <a:lnTo>
                  <a:pt x="2450632" y="5308080"/>
                </a:lnTo>
                <a:lnTo>
                  <a:pt x="2488285" y="5332902"/>
                </a:lnTo>
                <a:lnTo>
                  <a:pt x="2526153" y="5357421"/>
                </a:lnTo>
                <a:lnTo>
                  <a:pt x="2564234" y="5381633"/>
                </a:lnTo>
                <a:lnTo>
                  <a:pt x="2602526" y="5405539"/>
                </a:lnTo>
                <a:lnTo>
                  <a:pt x="2641028" y="5429134"/>
                </a:lnTo>
                <a:lnTo>
                  <a:pt x="2679739" y="5452419"/>
                </a:lnTo>
                <a:lnTo>
                  <a:pt x="2718655" y="5475392"/>
                </a:lnTo>
                <a:lnTo>
                  <a:pt x="2757777" y="5498049"/>
                </a:lnTo>
                <a:lnTo>
                  <a:pt x="2797101" y="5520391"/>
                </a:lnTo>
                <a:lnTo>
                  <a:pt x="2836626" y="5542415"/>
                </a:lnTo>
                <a:lnTo>
                  <a:pt x="2876351" y="5564119"/>
                </a:lnTo>
                <a:lnTo>
                  <a:pt x="2916274" y="5585502"/>
                </a:lnTo>
                <a:lnTo>
                  <a:pt x="2956393" y="5606562"/>
                </a:lnTo>
                <a:lnTo>
                  <a:pt x="2996706" y="5627296"/>
                </a:lnTo>
                <a:lnTo>
                  <a:pt x="3037212" y="5647705"/>
                </a:lnTo>
                <a:lnTo>
                  <a:pt x="3077909" y="5667785"/>
                </a:lnTo>
                <a:lnTo>
                  <a:pt x="3118795" y="5687535"/>
                </a:lnTo>
                <a:lnTo>
                  <a:pt x="3159868" y="5706954"/>
                </a:lnTo>
                <a:lnTo>
                  <a:pt x="3201127" y="5726039"/>
                </a:lnTo>
                <a:lnTo>
                  <a:pt x="3242570" y="5744789"/>
                </a:lnTo>
                <a:lnTo>
                  <a:pt x="3284195" y="5763202"/>
                </a:lnTo>
                <a:lnTo>
                  <a:pt x="3326001" y="5781276"/>
                </a:lnTo>
                <a:lnTo>
                  <a:pt x="3410148" y="5816402"/>
                </a:lnTo>
                <a:lnTo>
                  <a:pt x="3494996" y="5850153"/>
                </a:lnTo>
                <a:lnTo>
                  <a:pt x="3580533" y="5882515"/>
                </a:lnTo>
                <a:lnTo>
                  <a:pt x="3666743" y="5913473"/>
                </a:lnTo>
                <a:lnTo>
                  <a:pt x="3753614" y="5943016"/>
                </a:lnTo>
                <a:lnTo>
                  <a:pt x="3841131" y="5971127"/>
                </a:lnTo>
                <a:lnTo>
                  <a:pt x="3929281" y="5997795"/>
                </a:lnTo>
                <a:lnTo>
                  <a:pt x="4018051" y="6023004"/>
                </a:lnTo>
                <a:lnTo>
                  <a:pt x="4107426" y="6046742"/>
                </a:lnTo>
                <a:lnTo>
                  <a:pt x="4197392" y="6068993"/>
                </a:lnTo>
                <a:lnTo>
                  <a:pt x="4287936" y="6089745"/>
                </a:lnTo>
                <a:lnTo>
                  <a:pt x="4379044" y="6108984"/>
                </a:lnTo>
                <a:lnTo>
                  <a:pt x="4470703" y="6126695"/>
                </a:lnTo>
                <a:lnTo>
                  <a:pt x="4562898" y="6142865"/>
                </a:lnTo>
                <a:lnTo>
                  <a:pt x="4655615" y="6157481"/>
                </a:lnTo>
                <a:lnTo>
                  <a:pt x="4748842" y="6170527"/>
                </a:lnTo>
                <a:lnTo>
                  <a:pt x="4842564" y="6181992"/>
                </a:lnTo>
                <a:lnTo>
                  <a:pt x="4936768" y="6191859"/>
                </a:lnTo>
                <a:lnTo>
                  <a:pt x="5031439" y="6200117"/>
                </a:lnTo>
                <a:lnTo>
                  <a:pt x="5126564" y="6206751"/>
                </a:lnTo>
                <a:lnTo>
                  <a:pt x="5222130" y="6211746"/>
                </a:lnTo>
                <a:lnTo>
                  <a:pt x="5318122" y="6215091"/>
                </a:lnTo>
                <a:lnTo>
                  <a:pt x="5366273" y="6216139"/>
                </a:lnTo>
                <a:lnTo>
                  <a:pt x="5414526" y="6216769"/>
                </a:lnTo>
                <a:lnTo>
                  <a:pt x="5462879" y="6216980"/>
                </a:lnTo>
                <a:lnTo>
                  <a:pt x="5559485" y="6216139"/>
                </a:lnTo>
                <a:lnTo>
                  <a:pt x="5617998" y="6214775"/>
                </a:lnTo>
                <a:lnTo>
                  <a:pt x="47875" y="0"/>
                </a:lnTo>
                <a:close/>
              </a:path>
            </a:pathLst>
          </a:custGeom>
          <a:solidFill>
            <a:srgbClr val="000000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9001238" y="6863536"/>
            <a:ext cx="920115" cy="239395"/>
            <a:chOff x="9001238" y="6863536"/>
            <a:chExt cx="920115" cy="2393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1238" y="6868966"/>
              <a:ext cx="352342" cy="9353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9380525" y="6863536"/>
              <a:ext cx="540385" cy="121285"/>
            </a:xfrm>
            <a:custGeom>
              <a:avLst/>
              <a:gdLst/>
              <a:ahLst/>
              <a:cxnLst/>
              <a:rect l="l" t="t" r="r" b="b"/>
              <a:pathLst>
                <a:path w="540384" h="121284">
                  <a:moveTo>
                    <a:pt x="75933" y="62318"/>
                  </a:moveTo>
                  <a:lnTo>
                    <a:pt x="49809" y="26428"/>
                  </a:lnTo>
                  <a:lnTo>
                    <a:pt x="49809" y="52819"/>
                  </a:lnTo>
                  <a:lnTo>
                    <a:pt x="49809" y="73990"/>
                  </a:lnTo>
                  <a:lnTo>
                    <a:pt x="45453" y="80505"/>
                  </a:lnTo>
                  <a:lnTo>
                    <a:pt x="29946" y="80505"/>
                  </a:lnTo>
                  <a:lnTo>
                    <a:pt x="24765" y="73444"/>
                  </a:lnTo>
                  <a:lnTo>
                    <a:pt x="24765" y="53492"/>
                  </a:lnTo>
                  <a:lnTo>
                    <a:pt x="29946" y="46164"/>
                  </a:lnTo>
                  <a:lnTo>
                    <a:pt x="45453" y="46164"/>
                  </a:lnTo>
                  <a:lnTo>
                    <a:pt x="49809" y="52819"/>
                  </a:lnTo>
                  <a:lnTo>
                    <a:pt x="49809" y="26428"/>
                  </a:lnTo>
                  <a:lnTo>
                    <a:pt x="46545" y="25666"/>
                  </a:lnTo>
                  <a:lnTo>
                    <a:pt x="37020" y="25666"/>
                  </a:lnTo>
                  <a:lnTo>
                    <a:pt x="29946" y="29464"/>
                  </a:lnTo>
                  <a:lnTo>
                    <a:pt x="24904" y="35979"/>
                  </a:lnTo>
                  <a:lnTo>
                    <a:pt x="24498" y="35979"/>
                  </a:lnTo>
                  <a:lnTo>
                    <a:pt x="24498" y="27838"/>
                  </a:lnTo>
                  <a:lnTo>
                    <a:pt x="0" y="27838"/>
                  </a:lnTo>
                  <a:lnTo>
                    <a:pt x="0" y="120015"/>
                  </a:lnTo>
                  <a:lnTo>
                    <a:pt x="25717" y="120015"/>
                  </a:lnTo>
                  <a:lnTo>
                    <a:pt x="25717" y="90551"/>
                  </a:lnTo>
                  <a:lnTo>
                    <a:pt x="26123" y="90551"/>
                  </a:lnTo>
                  <a:lnTo>
                    <a:pt x="30759" y="96253"/>
                  </a:lnTo>
                  <a:lnTo>
                    <a:pt x="37147" y="99377"/>
                  </a:lnTo>
                  <a:lnTo>
                    <a:pt x="45453" y="99377"/>
                  </a:lnTo>
                  <a:lnTo>
                    <a:pt x="73761" y="77673"/>
                  </a:lnTo>
                  <a:lnTo>
                    <a:pt x="75933" y="62318"/>
                  </a:lnTo>
                  <a:close/>
                </a:path>
                <a:path w="540384" h="121284">
                  <a:moveTo>
                    <a:pt x="108724" y="0"/>
                  </a:moveTo>
                  <a:lnTo>
                    <a:pt x="82334" y="0"/>
                  </a:lnTo>
                  <a:lnTo>
                    <a:pt x="82334" y="97053"/>
                  </a:lnTo>
                  <a:lnTo>
                    <a:pt x="108724" y="97053"/>
                  </a:lnTo>
                  <a:lnTo>
                    <a:pt x="108724" y="0"/>
                  </a:lnTo>
                  <a:close/>
                </a:path>
                <a:path w="540384" h="121284">
                  <a:moveTo>
                    <a:pt x="186842" y="95986"/>
                  </a:moveTo>
                  <a:lnTo>
                    <a:pt x="184670" y="94627"/>
                  </a:lnTo>
                  <a:lnTo>
                    <a:pt x="184264" y="91503"/>
                  </a:lnTo>
                  <a:lnTo>
                    <a:pt x="184264" y="89471"/>
                  </a:lnTo>
                  <a:lnTo>
                    <a:pt x="184264" y="83629"/>
                  </a:lnTo>
                  <a:lnTo>
                    <a:pt x="184264" y="65849"/>
                  </a:lnTo>
                  <a:lnTo>
                    <a:pt x="184264" y="42367"/>
                  </a:lnTo>
                  <a:lnTo>
                    <a:pt x="184264" y="41821"/>
                  </a:lnTo>
                  <a:lnTo>
                    <a:pt x="180721" y="34772"/>
                  </a:lnTo>
                  <a:lnTo>
                    <a:pt x="168198" y="27025"/>
                  </a:lnTo>
                  <a:lnTo>
                    <a:pt x="161404" y="25666"/>
                  </a:lnTo>
                  <a:lnTo>
                    <a:pt x="159359" y="25666"/>
                  </a:lnTo>
                  <a:lnTo>
                    <a:pt x="159359" y="65849"/>
                  </a:lnTo>
                  <a:lnTo>
                    <a:pt x="159359" y="80238"/>
                  </a:lnTo>
                  <a:lnTo>
                    <a:pt x="153644" y="83629"/>
                  </a:lnTo>
                  <a:lnTo>
                    <a:pt x="143433" y="83629"/>
                  </a:lnTo>
                  <a:lnTo>
                    <a:pt x="139623" y="81597"/>
                  </a:lnTo>
                  <a:lnTo>
                    <a:pt x="139623" y="72910"/>
                  </a:lnTo>
                  <a:lnTo>
                    <a:pt x="141935" y="70739"/>
                  </a:lnTo>
                  <a:lnTo>
                    <a:pt x="153771" y="68160"/>
                  </a:lnTo>
                  <a:lnTo>
                    <a:pt x="156908" y="67068"/>
                  </a:lnTo>
                  <a:lnTo>
                    <a:pt x="159359" y="65849"/>
                  </a:lnTo>
                  <a:lnTo>
                    <a:pt x="159359" y="25666"/>
                  </a:lnTo>
                  <a:lnTo>
                    <a:pt x="150787" y="25666"/>
                  </a:lnTo>
                  <a:lnTo>
                    <a:pt x="136525" y="27635"/>
                  </a:lnTo>
                  <a:lnTo>
                    <a:pt x="126352" y="33007"/>
                  </a:lnTo>
                  <a:lnTo>
                    <a:pt x="120154" y="40957"/>
                  </a:lnTo>
                  <a:lnTo>
                    <a:pt x="117843" y="50647"/>
                  </a:lnTo>
                  <a:lnTo>
                    <a:pt x="142214" y="50647"/>
                  </a:lnTo>
                  <a:lnTo>
                    <a:pt x="142887" y="45631"/>
                  </a:lnTo>
                  <a:lnTo>
                    <a:pt x="145745" y="42367"/>
                  </a:lnTo>
                  <a:lnTo>
                    <a:pt x="156908" y="42367"/>
                  </a:lnTo>
                  <a:lnTo>
                    <a:pt x="158673" y="45224"/>
                  </a:lnTo>
                  <a:lnTo>
                    <a:pt x="158673" y="53365"/>
                  </a:lnTo>
                  <a:lnTo>
                    <a:pt x="154724" y="55130"/>
                  </a:lnTo>
                  <a:lnTo>
                    <a:pt x="140030" y="56756"/>
                  </a:lnTo>
                  <a:lnTo>
                    <a:pt x="130467" y="58559"/>
                  </a:lnTo>
                  <a:lnTo>
                    <a:pt x="122440" y="62217"/>
                  </a:lnTo>
                  <a:lnTo>
                    <a:pt x="116916" y="68465"/>
                  </a:lnTo>
                  <a:lnTo>
                    <a:pt x="114858" y="78066"/>
                  </a:lnTo>
                  <a:lnTo>
                    <a:pt x="116598" y="87033"/>
                  </a:lnTo>
                  <a:lnTo>
                    <a:pt x="121424" y="93535"/>
                  </a:lnTo>
                  <a:lnTo>
                    <a:pt x="128752" y="97485"/>
                  </a:lnTo>
                  <a:lnTo>
                    <a:pt x="137985" y="98831"/>
                  </a:lnTo>
                  <a:lnTo>
                    <a:pt x="146977" y="98831"/>
                  </a:lnTo>
                  <a:lnTo>
                    <a:pt x="154317" y="95846"/>
                  </a:lnTo>
                  <a:lnTo>
                    <a:pt x="158953" y="89471"/>
                  </a:lnTo>
                  <a:lnTo>
                    <a:pt x="159219" y="89471"/>
                  </a:lnTo>
                  <a:lnTo>
                    <a:pt x="159766" y="93268"/>
                  </a:lnTo>
                  <a:lnTo>
                    <a:pt x="160578" y="95440"/>
                  </a:lnTo>
                  <a:lnTo>
                    <a:pt x="161531" y="97078"/>
                  </a:lnTo>
                  <a:lnTo>
                    <a:pt x="186842" y="97078"/>
                  </a:lnTo>
                  <a:lnTo>
                    <a:pt x="186842" y="95986"/>
                  </a:lnTo>
                  <a:close/>
                </a:path>
                <a:path w="540384" h="121284">
                  <a:moveTo>
                    <a:pt x="265645" y="52273"/>
                  </a:moveTo>
                  <a:lnTo>
                    <a:pt x="264096" y="41414"/>
                  </a:lnTo>
                  <a:lnTo>
                    <a:pt x="259486" y="33020"/>
                  </a:lnTo>
                  <a:lnTo>
                    <a:pt x="251866" y="27597"/>
                  </a:lnTo>
                  <a:lnTo>
                    <a:pt x="241287" y="25666"/>
                  </a:lnTo>
                  <a:lnTo>
                    <a:pt x="231622" y="25666"/>
                  </a:lnTo>
                  <a:lnTo>
                    <a:pt x="224536" y="29730"/>
                  </a:lnTo>
                  <a:lnTo>
                    <a:pt x="218960" y="37338"/>
                  </a:lnTo>
                  <a:lnTo>
                    <a:pt x="218554" y="37338"/>
                  </a:lnTo>
                  <a:lnTo>
                    <a:pt x="218554" y="27838"/>
                  </a:lnTo>
                  <a:lnTo>
                    <a:pt x="194056" y="27838"/>
                  </a:lnTo>
                  <a:lnTo>
                    <a:pt x="194056" y="97066"/>
                  </a:lnTo>
                  <a:lnTo>
                    <a:pt x="219773" y="97066"/>
                  </a:lnTo>
                  <a:lnTo>
                    <a:pt x="219773" y="52273"/>
                  </a:lnTo>
                  <a:lnTo>
                    <a:pt x="223723" y="46570"/>
                  </a:lnTo>
                  <a:lnTo>
                    <a:pt x="236931" y="46570"/>
                  </a:lnTo>
                  <a:lnTo>
                    <a:pt x="239915" y="51320"/>
                  </a:lnTo>
                  <a:lnTo>
                    <a:pt x="239915" y="97066"/>
                  </a:lnTo>
                  <a:lnTo>
                    <a:pt x="265645" y="97066"/>
                  </a:lnTo>
                  <a:lnTo>
                    <a:pt x="265645" y="52273"/>
                  </a:lnTo>
                  <a:close/>
                </a:path>
                <a:path w="540384" h="121284">
                  <a:moveTo>
                    <a:pt x="345948" y="52273"/>
                  </a:moveTo>
                  <a:lnTo>
                    <a:pt x="344398" y="41414"/>
                  </a:lnTo>
                  <a:lnTo>
                    <a:pt x="339788" y="33020"/>
                  </a:lnTo>
                  <a:lnTo>
                    <a:pt x="332155" y="27597"/>
                  </a:lnTo>
                  <a:lnTo>
                    <a:pt x="321589" y="25666"/>
                  </a:lnTo>
                  <a:lnTo>
                    <a:pt x="311924" y="25666"/>
                  </a:lnTo>
                  <a:lnTo>
                    <a:pt x="304838" y="29730"/>
                  </a:lnTo>
                  <a:lnTo>
                    <a:pt x="299262" y="37338"/>
                  </a:lnTo>
                  <a:lnTo>
                    <a:pt x="298856" y="37338"/>
                  </a:lnTo>
                  <a:lnTo>
                    <a:pt x="298856" y="27838"/>
                  </a:lnTo>
                  <a:lnTo>
                    <a:pt x="274358" y="27838"/>
                  </a:lnTo>
                  <a:lnTo>
                    <a:pt x="274358" y="97066"/>
                  </a:lnTo>
                  <a:lnTo>
                    <a:pt x="300075" y="97066"/>
                  </a:lnTo>
                  <a:lnTo>
                    <a:pt x="300075" y="52273"/>
                  </a:lnTo>
                  <a:lnTo>
                    <a:pt x="304025" y="46570"/>
                  </a:lnTo>
                  <a:lnTo>
                    <a:pt x="317233" y="46570"/>
                  </a:lnTo>
                  <a:lnTo>
                    <a:pt x="320217" y="51320"/>
                  </a:lnTo>
                  <a:lnTo>
                    <a:pt x="320217" y="97066"/>
                  </a:lnTo>
                  <a:lnTo>
                    <a:pt x="345948" y="97066"/>
                  </a:lnTo>
                  <a:lnTo>
                    <a:pt x="345948" y="52273"/>
                  </a:lnTo>
                  <a:close/>
                </a:path>
                <a:path w="540384" h="121284">
                  <a:moveTo>
                    <a:pt x="380365" y="27825"/>
                  </a:moveTo>
                  <a:lnTo>
                    <a:pt x="354660" y="27825"/>
                  </a:lnTo>
                  <a:lnTo>
                    <a:pt x="354660" y="97053"/>
                  </a:lnTo>
                  <a:lnTo>
                    <a:pt x="380365" y="97053"/>
                  </a:lnTo>
                  <a:lnTo>
                    <a:pt x="380365" y="27825"/>
                  </a:lnTo>
                  <a:close/>
                </a:path>
                <a:path w="540384" h="121284">
                  <a:moveTo>
                    <a:pt x="380365" y="0"/>
                  </a:moveTo>
                  <a:lnTo>
                    <a:pt x="354660" y="0"/>
                  </a:lnTo>
                  <a:lnTo>
                    <a:pt x="354660" y="19418"/>
                  </a:lnTo>
                  <a:lnTo>
                    <a:pt x="380365" y="19418"/>
                  </a:lnTo>
                  <a:lnTo>
                    <a:pt x="380365" y="0"/>
                  </a:lnTo>
                  <a:close/>
                </a:path>
                <a:path w="540384" h="121284">
                  <a:moveTo>
                    <a:pt x="461213" y="52273"/>
                  </a:moveTo>
                  <a:lnTo>
                    <a:pt x="459663" y="41414"/>
                  </a:lnTo>
                  <a:lnTo>
                    <a:pt x="455053" y="33020"/>
                  </a:lnTo>
                  <a:lnTo>
                    <a:pt x="447433" y="27597"/>
                  </a:lnTo>
                  <a:lnTo>
                    <a:pt x="436854" y="25666"/>
                  </a:lnTo>
                  <a:lnTo>
                    <a:pt x="427189" y="25666"/>
                  </a:lnTo>
                  <a:lnTo>
                    <a:pt x="420103" y="29730"/>
                  </a:lnTo>
                  <a:lnTo>
                    <a:pt x="414528" y="37338"/>
                  </a:lnTo>
                  <a:lnTo>
                    <a:pt x="414121" y="37338"/>
                  </a:lnTo>
                  <a:lnTo>
                    <a:pt x="414121" y="27838"/>
                  </a:lnTo>
                  <a:lnTo>
                    <a:pt x="389623" y="27838"/>
                  </a:lnTo>
                  <a:lnTo>
                    <a:pt x="389623" y="97066"/>
                  </a:lnTo>
                  <a:lnTo>
                    <a:pt x="415340" y="97066"/>
                  </a:lnTo>
                  <a:lnTo>
                    <a:pt x="415340" y="52273"/>
                  </a:lnTo>
                  <a:lnTo>
                    <a:pt x="419290" y="46570"/>
                  </a:lnTo>
                  <a:lnTo>
                    <a:pt x="432498" y="46570"/>
                  </a:lnTo>
                  <a:lnTo>
                    <a:pt x="435483" y="51320"/>
                  </a:lnTo>
                  <a:lnTo>
                    <a:pt x="435483" y="97066"/>
                  </a:lnTo>
                  <a:lnTo>
                    <a:pt x="461213" y="97066"/>
                  </a:lnTo>
                  <a:lnTo>
                    <a:pt x="461213" y="52273"/>
                  </a:lnTo>
                  <a:close/>
                </a:path>
                <a:path w="540384" h="121284">
                  <a:moveTo>
                    <a:pt x="540004" y="27838"/>
                  </a:moveTo>
                  <a:lnTo>
                    <a:pt x="515772" y="27838"/>
                  </a:lnTo>
                  <a:lnTo>
                    <a:pt x="515772" y="51181"/>
                  </a:lnTo>
                  <a:lnTo>
                    <a:pt x="515683" y="69100"/>
                  </a:lnTo>
                  <a:lnTo>
                    <a:pt x="511416" y="75755"/>
                  </a:lnTo>
                  <a:lnTo>
                    <a:pt x="496722" y="75755"/>
                  </a:lnTo>
                  <a:lnTo>
                    <a:pt x="492099" y="69100"/>
                  </a:lnTo>
                  <a:lnTo>
                    <a:pt x="492099" y="50507"/>
                  </a:lnTo>
                  <a:lnTo>
                    <a:pt x="496722" y="44259"/>
                  </a:lnTo>
                  <a:lnTo>
                    <a:pt x="511416" y="44259"/>
                  </a:lnTo>
                  <a:lnTo>
                    <a:pt x="515772" y="51181"/>
                  </a:lnTo>
                  <a:lnTo>
                    <a:pt x="515772" y="27838"/>
                  </a:lnTo>
                  <a:lnTo>
                    <a:pt x="515505" y="27838"/>
                  </a:lnTo>
                  <a:lnTo>
                    <a:pt x="515505" y="35433"/>
                  </a:lnTo>
                  <a:lnTo>
                    <a:pt x="515099" y="35433"/>
                  </a:lnTo>
                  <a:lnTo>
                    <a:pt x="511149" y="29464"/>
                  </a:lnTo>
                  <a:lnTo>
                    <a:pt x="505155" y="25666"/>
                  </a:lnTo>
                  <a:lnTo>
                    <a:pt x="495363" y="25666"/>
                  </a:lnTo>
                  <a:lnTo>
                    <a:pt x="483768" y="28397"/>
                  </a:lnTo>
                  <a:lnTo>
                    <a:pt x="474827" y="35877"/>
                  </a:lnTo>
                  <a:lnTo>
                    <a:pt x="469087" y="47091"/>
                  </a:lnTo>
                  <a:lnTo>
                    <a:pt x="467055" y="60960"/>
                  </a:lnTo>
                  <a:lnTo>
                    <a:pt x="469455" y="75234"/>
                  </a:lnTo>
                  <a:lnTo>
                    <a:pt x="475907" y="85471"/>
                  </a:lnTo>
                  <a:lnTo>
                    <a:pt x="485317" y="91617"/>
                  </a:lnTo>
                  <a:lnTo>
                    <a:pt x="496582" y="93675"/>
                  </a:lnTo>
                  <a:lnTo>
                    <a:pt x="504621" y="93675"/>
                  </a:lnTo>
                  <a:lnTo>
                    <a:pt x="510057" y="90411"/>
                  </a:lnTo>
                  <a:lnTo>
                    <a:pt x="514146" y="85801"/>
                  </a:lnTo>
                  <a:lnTo>
                    <a:pt x="514680" y="85801"/>
                  </a:lnTo>
                  <a:lnTo>
                    <a:pt x="514680" y="99237"/>
                  </a:lnTo>
                  <a:lnTo>
                    <a:pt x="511822" y="104127"/>
                  </a:lnTo>
                  <a:lnTo>
                    <a:pt x="497408" y="104127"/>
                  </a:lnTo>
                  <a:lnTo>
                    <a:pt x="494131" y="101130"/>
                  </a:lnTo>
                  <a:lnTo>
                    <a:pt x="493179" y="98285"/>
                  </a:lnTo>
                  <a:lnTo>
                    <a:pt x="468414" y="98285"/>
                  </a:lnTo>
                  <a:lnTo>
                    <a:pt x="472262" y="108343"/>
                  </a:lnTo>
                  <a:lnTo>
                    <a:pt x="479806" y="115506"/>
                  </a:lnTo>
                  <a:lnTo>
                    <a:pt x="490524" y="119799"/>
                  </a:lnTo>
                  <a:lnTo>
                    <a:pt x="503936" y="121221"/>
                  </a:lnTo>
                  <a:lnTo>
                    <a:pt x="511441" y="120802"/>
                  </a:lnTo>
                  <a:lnTo>
                    <a:pt x="540004" y="88785"/>
                  </a:lnTo>
                  <a:lnTo>
                    <a:pt x="540004" y="85801"/>
                  </a:lnTo>
                  <a:lnTo>
                    <a:pt x="540004" y="75755"/>
                  </a:lnTo>
                  <a:lnTo>
                    <a:pt x="540004" y="44259"/>
                  </a:lnTo>
                  <a:lnTo>
                    <a:pt x="540004" y="35433"/>
                  </a:lnTo>
                  <a:lnTo>
                    <a:pt x="540004" y="278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24986" y="7016357"/>
              <a:ext cx="231115" cy="864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76946" y="7017735"/>
              <a:ext cx="143824" cy="83565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995188" y="6863518"/>
            <a:ext cx="239610" cy="23901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680292" y="6727490"/>
            <a:ext cx="77844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Gotham-Medium"/>
                <a:cs typeface="Gotham-Medium"/>
              </a:rPr>
              <a:t>-</a:t>
            </a:r>
            <a:r>
              <a:rPr sz="1400" spc="5" dirty="0">
                <a:latin typeface="Gotham-Medium"/>
                <a:cs typeface="Gotham-Medium"/>
              </a:rPr>
              <a:t> </a:t>
            </a:r>
            <a:r>
              <a:rPr sz="1400" spc="-15" dirty="0">
                <a:latin typeface="Gotham-Medium"/>
                <a:cs typeface="Gotham-Medium"/>
              </a:rPr>
              <a:t>Create</a:t>
            </a:r>
            <a:r>
              <a:rPr sz="1400" spc="5" dirty="0">
                <a:latin typeface="Gotham-Medium"/>
                <a:cs typeface="Gotham-Medium"/>
              </a:rPr>
              <a:t> </a:t>
            </a:r>
            <a:r>
              <a:rPr sz="1400" spc="-5" dirty="0">
                <a:latin typeface="Gotham-Medium"/>
                <a:cs typeface="Gotham-Medium"/>
              </a:rPr>
              <a:t>the</a:t>
            </a:r>
            <a:r>
              <a:rPr sz="1400" spc="10" dirty="0">
                <a:latin typeface="Gotham-Medium"/>
                <a:cs typeface="Gotham-Medium"/>
              </a:rPr>
              <a:t> </a:t>
            </a:r>
            <a:r>
              <a:rPr sz="1400" dirty="0">
                <a:latin typeface="Gotham-Medium"/>
                <a:cs typeface="Gotham-Medium"/>
              </a:rPr>
              <a:t>final</a:t>
            </a:r>
            <a:r>
              <a:rPr sz="1400" spc="5" dirty="0">
                <a:latin typeface="Gotham-Medium"/>
                <a:cs typeface="Gotham-Medium"/>
              </a:rPr>
              <a:t> </a:t>
            </a:r>
            <a:r>
              <a:rPr sz="1400" spc="-5" dirty="0">
                <a:latin typeface="Gotham-Medium"/>
                <a:cs typeface="Gotham-Medium"/>
              </a:rPr>
              <a:t>plan</a:t>
            </a:r>
            <a:r>
              <a:rPr sz="1400" spc="10" dirty="0">
                <a:latin typeface="Gotham-Medium"/>
                <a:cs typeface="Gotham-Medium"/>
              </a:rPr>
              <a:t> </a:t>
            </a:r>
            <a:r>
              <a:rPr sz="1400" spc="-10" dirty="0">
                <a:latin typeface="Gotham-Medium"/>
                <a:cs typeface="Gotham-Medium"/>
              </a:rPr>
              <a:t>ready</a:t>
            </a:r>
            <a:r>
              <a:rPr sz="1400" spc="5" dirty="0">
                <a:latin typeface="Gotham-Medium"/>
                <a:cs typeface="Gotham-Medium"/>
              </a:rPr>
              <a:t> </a:t>
            </a:r>
            <a:r>
              <a:rPr sz="1400" spc="-15" dirty="0">
                <a:latin typeface="Gotham-Medium"/>
                <a:cs typeface="Gotham-Medium"/>
              </a:rPr>
              <a:t>to</a:t>
            </a:r>
            <a:r>
              <a:rPr sz="1400" spc="10" dirty="0">
                <a:latin typeface="Gotham-Medium"/>
                <a:cs typeface="Gotham-Medium"/>
              </a:rPr>
              <a:t> </a:t>
            </a:r>
            <a:r>
              <a:rPr sz="1400" spc="-5" dirty="0">
                <a:latin typeface="Gotham-Medium"/>
                <a:cs typeface="Gotham-Medium"/>
              </a:rPr>
              <a:t>be</a:t>
            </a:r>
            <a:r>
              <a:rPr sz="1400" spc="5" dirty="0">
                <a:latin typeface="Gotham-Medium"/>
                <a:cs typeface="Gotham-Medium"/>
              </a:rPr>
              <a:t> </a:t>
            </a:r>
            <a:r>
              <a:rPr sz="1400" spc="-5" dirty="0">
                <a:latin typeface="Gotham-Medium"/>
                <a:cs typeface="Gotham-Medium"/>
              </a:rPr>
              <a:t>sent</a:t>
            </a:r>
            <a:r>
              <a:rPr sz="1400" spc="5" dirty="0">
                <a:latin typeface="Gotham-Medium"/>
                <a:cs typeface="Gotham-Medium"/>
              </a:rPr>
              <a:t> </a:t>
            </a:r>
            <a:r>
              <a:rPr sz="1400" spc="-15" dirty="0">
                <a:latin typeface="Gotham-Medium"/>
                <a:cs typeface="Gotham-Medium"/>
              </a:rPr>
              <a:t>to</a:t>
            </a:r>
            <a:r>
              <a:rPr sz="1400" spc="10" dirty="0">
                <a:latin typeface="Gotham-Medium"/>
                <a:cs typeface="Gotham-Medium"/>
              </a:rPr>
              <a:t> </a:t>
            </a:r>
            <a:r>
              <a:rPr sz="1400" spc="-15" dirty="0">
                <a:latin typeface="Gotham-Medium"/>
                <a:cs typeface="Gotham-Medium"/>
              </a:rPr>
              <a:t>your</a:t>
            </a:r>
            <a:r>
              <a:rPr sz="1400" spc="5" dirty="0">
                <a:latin typeface="Gotham-Medium"/>
                <a:cs typeface="Gotham-Medium"/>
              </a:rPr>
              <a:t> </a:t>
            </a:r>
            <a:r>
              <a:rPr sz="1400" spc="-5" dirty="0">
                <a:latin typeface="Gotham-Medium"/>
                <a:cs typeface="Gotham-Medium"/>
              </a:rPr>
              <a:t>client</a:t>
            </a:r>
            <a:r>
              <a:rPr sz="1400" spc="10" dirty="0">
                <a:latin typeface="Gotham-Medium"/>
                <a:cs typeface="Gotham-Medium"/>
              </a:rPr>
              <a:t> </a:t>
            </a:r>
            <a:r>
              <a:rPr sz="1400" spc="-25" dirty="0">
                <a:latin typeface="Gotham-Medium"/>
                <a:cs typeface="Gotham-Medium"/>
              </a:rPr>
              <a:t>by</a:t>
            </a:r>
            <a:r>
              <a:rPr sz="1400" spc="5" dirty="0">
                <a:latin typeface="Gotham-Medium"/>
                <a:cs typeface="Gotham-Medium"/>
              </a:rPr>
              <a:t> </a:t>
            </a:r>
            <a:r>
              <a:rPr sz="1400" spc="-5" dirty="0">
                <a:latin typeface="Gotham-Medium"/>
                <a:cs typeface="Gotham-Medium"/>
              </a:rPr>
              <a:t>using</a:t>
            </a:r>
            <a:r>
              <a:rPr sz="1400" spc="10" dirty="0">
                <a:latin typeface="Gotham-Medium"/>
                <a:cs typeface="Gotham-Medium"/>
              </a:rPr>
              <a:t> </a:t>
            </a:r>
            <a:r>
              <a:rPr sz="1400" spc="-5" dirty="0">
                <a:latin typeface="Gotham-Medium"/>
                <a:cs typeface="Gotham-Medium"/>
              </a:rPr>
              <a:t>the</a:t>
            </a:r>
            <a:r>
              <a:rPr sz="1400" spc="5" dirty="0">
                <a:latin typeface="Gotham-Medium"/>
                <a:cs typeface="Gotham-Medium"/>
              </a:rPr>
              <a:t> </a:t>
            </a:r>
            <a:r>
              <a:rPr sz="1400" i="1" spc="-10" dirty="0">
                <a:latin typeface="Gotham-MediumItalic"/>
                <a:cs typeface="Gotham-MediumItalic"/>
              </a:rPr>
              <a:t>Event</a:t>
            </a:r>
            <a:r>
              <a:rPr sz="1400" i="1" spc="10" dirty="0">
                <a:latin typeface="Gotham-MediumItalic"/>
                <a:cs typeface="Gotham-MediumItalic"/>
              </a:rPr>
              <a:t> </a:t>
            </a:r>
            <a:r>
              <a:rPr sz="1400" i="1" dirty="0">
                <a:latin typeface="Gotham-MediumItalic"/>
                <a:cs typeface="Gotham-MediumItalic"/>
              </a:rPr>
              <a:t>Plan</a:t>
            </a:r>
            <a:r>
              <a:rPr sz="1400" i="1" spc="5" dirty="0">
                <a:latin typeface="Gotham-MediumItalic"/>
                <a:cs typeface="Gotham-MediumItalic"/>
              </a:rPr>
              <a:t> </a:t>
            </a:r>
            <a:r>
              <a:rPr sz="1400" spc="-10" dirty="0">
                <a:latin typeface="Gotham-Medium"/>
                <a:cs typeface="Gotham-Medium"/>
              </a:rPr>
              <a:t>-template</a:t>
            </a:r>
            <a:endParaRPr sz="1400">
              <a:latin typeface="Gotham-Medium"/>
              <a:cs typeface="Gotham-Medium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76205"/>
            <a:ext cx="10527030" cy="457200"/>
            <a:chOff x="0" y="76205"/>
            <a:chExt cx="10527030" cy="457200"/>
          </a:xfrm>
        </p:grpSpPr>
        <p:sp>
          <p:nvSpPr>
            <p:cNvPr id="11" name="object 11"/>
            <p:cNvSpPr/>
            <p:nvPr/>
          </p:nvSpPr>
          <p:spPr>
            <a:xfrm>
              <a:off x="0" y="76205"/>
              <a:ext cx="10527030" cy="457200"/>
            </a:xfrm>
            <a:custGeom>
              <a:avLst/>
              <a:gdLst/>
              <a:ahLst/>
              <a:cxnLst/>
              <a:rect l="l" t="t" r="r" b="b"/>
              <a:pathLst>
                <a:path w="10527030" h="457200">
                  <a:moveTo>
                    <a:pt x="10298303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0298303" y="457200"/>
                  </a:lnTo>
                  <a:lnTo>
                    <a:pt x="10344373" y="452555"/>
                  </a:lnTo>
                  <a:lnTo>
                    <a:pt x="10387283" y="439235"/>
                  </a:lnTo>
                  <a:lnTo>
                    <a:pt x="10426114" y="418158"/>
                  </a:lnTo>
                  <a:lnTo>
                    <a:pt x="10459947" y="390244"/>
                  </a:lnTo>
                  <a:lnTo>
                    <a:pt x="10487861" y="356411"/>
                  </a:lnTo>
                  <a:lnTo>
                    <a:pt x="10508938" y="317580"/>
                  </a:lnTo>
                  <a:lnTo>
                    <a:pt x="10522258" y="274670"/>
                  </a:lnTo>
                  <a:lnTo>
                    <a:pt x="10526903" y="228600"/>
                  </a:lnTo>
                  <a:lnTo>
                    <a:pt x="10522258" y="182529"/>
                  </a:lnTo>
                  <a:lnTo>
                    <a:pt x="10508938" y="139619"/>
                  </a:lnTo>
                  <a:lnTo>
                    <a:pt x="10487861" y="100788"/>
                  </a:lnTo>
                  <a:lnTo>
                    <a:pt x="10459947" y="66955"/>
                  </a:lnTo>
                  <a:lnTo>
                    <a:pt x="10426114" y="39041"/>
                  </a:lnTo>
                  <a:lnTo>
                    <a:pt x="10387283" y="17964"/>
                  </a:lnTo>
                  <a:lnTo>
                    <a:pt x="10344373" y="4644"/>
                  </a:lnTo>
                  <a:lnTo>
                    <a:pt x="10298303" y="0"/>
                  </a:lnTo>
                  <a:close/>
                </a:path>
              </a:pathLst>
            </a:custGeom>
            <a:solidFill>
              <a:srgbClr val="000000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76205"/>
              <a:ext cx="9395460" cy="457200"/>
            </a:xfrm>
            <a:custGeom>
              <a:avLst/>
              <a:gdLst/>
              <a:ahLst/>
              <a:cxnLst/>
              <a:rect l="l" t="t" r="r" b="b"/>
              <a:pathLst>
                <a:path w="9395460" h="457200">
                  <a:moveTo>
                    <a:pt x="9166517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9166517" y="457200"/>
                  </a:lnTo>
                  <a:lnTo>
                    <a:pt x="9212587" y="452555"/>
                  </a:lnTo>
                  <a:lnTo>
                    <a:pt x="9255497" y="439235"/>
                  </a:lnTo>
                  <a:lnTo>
                    <a:pt x="9294328" y="418158"/>
                  </a:lnTo>
                  <a:lnTo>
                    <a:pt x="9328161" y="390244"/>
                  </a:lnTo>
                  <a:lnTo>
                    <a:pt x="9356075" y="356411"/>
                  </a:lnTo>
                  <a:lnTo>
                    <a:pt x="9377152" y="317580"/>
                  </a:lnTo>
                  <a:lnTo>
                    <a:pt x="9390472" y="274670"/>
                  </a:lnTo>
                  <a:lnTo>
                    <a:pt x="9395117" y="228600"/>
                  </a:lnTo>
                  <a:lnTo>
                    <a:pt x="9390472" y="182529"/>
                  </a:lnTo>
                  <a:lnTo>
                    <a:pt x="9377152" y="139619"/>
                  </a:lnTo>
                  <a:lnTo>
                    <a:pt x="9356075" y="100788"/>
                  </a:lnTo>
                  <a:lnTo>
                    <a:pt x="9328161" y="66955"/>
                  </a:lnTo>
                  <a:lnTo>
                    <a:pt x="9294328" y="39041"/>
                  </a:lnTo>
                  <a:lnTo>
                    <a:pt x="9255497" y="17964"/>
                  </a:lnTo>
                  <a:lnTo>
                    <a:pt x="9212587" y="4644"/>
                  </a:lnTo>
                  <a:lnTo>
                    <a:pt x="9166517" y="0"/>
                  </a:lnTo>
                  <a:close/>
                </a:path>
              </a:pathLst>
            </a:custGeom>
            <a:solidFill>
              <a:srgbClr val="000000">
                <a:alpha val="6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118125" y="198823"/>
            <a:ext cx="10725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i-FI" sz="1200" spc="200" dirty="0">
                <a:solidFill>
                  <a:srgbClr val="FFFFFF"/>
                </a:solidFill>
                <a:latin typeface="Gotham-Medium"/>
                <a:cs typeface="Gotham-Medium"/>
              </a:rPr>
              <a:t>STEP</a:t>
            </a:r>
            <a:r>
              <a:rPr sz="1200" spc="390" dirty="0">
                <a:solidFill>
                  <a:srgbClr val="FFFFFF"/>
                </a:solidFill>
                <a:latin typeface="Gotham-Medium"/>
                <a:cs typeface="Gotham-Medium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Gotham-Medium"/>
                <a:cs typeface="Gotham-Medium"/>
              </a:rPr>
              <a:t>5</a:t>
            </a:r>
            <a:endParaRPr sz="1200" dirty="0">
              <a:latin typeface="Gotham-Medium"/>
              <a:cs typeface="Gotham-Medium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83862" y="230811"/>
            <a:ext cx="781685" cy="781685"/>
          </a:xfrm>
          <a:custGeom>
            <a:avLst/>
            <a:gdLst/>
            <a:ahLst/>
            <a:cxnLst/>
            <a:rect l="l" t="t" r="r" b="b"/>
            <a:pathLst>
              <a:path w="781685" h="781685">
                <a:moveTo>
                  <a:pt x="390537" y="0"/>
                </a:moveTo>
                <a:lnTo>
                  <a:pt x="341550" y="3042"/>
                </a:lnTo>
                <a:lnTo>
                  <a:pt x="294378" y="11926"/>
                </a:lnTo>
                <a:lnTo>
                  <a:pt x="249388" y="26286"/>
                </a:lnTo>
                <a:lnTo>
                  <a:pt x="206945" y="45755"/>
                </a:lnTo>
                <a:lnTo>
                  <a:pt x="167416" y="69968"/>
                </a:lnTo>
                <a:lnTo>
                  <a:pt x="131167" y="98558"/>
                </a:lnTo>
                <a:lnTo>
                  <a:pt x="98564" y="131160"/>
                </a:lnTo>
                <a:lnTo>
                  <a:pt x="69972" y="167408"/>
                </a:lnTo>
                <a:lnTo>
                  <a:pt x="45758" y="206935"/>
                </a:lnTo>
                <a:lnTo>
                  <a:pt x="26288" y="249377"/>
                </a:lnTo>
                <a:lnTo>
                  <a:pt x="11927" y="294366"/>
                </a:lnTo>
                <a:lnTo>
                  <a:pt x="3042" y="341537"/>
                </a:lnTo>
                <a:lnTo>
                  <a:pt x="0" y="390524"/>
                </a:lnTo>
                <a:lnTo>
                  <a:pt x="3042" y="439512"/>
                </a:lnTo>
                <a:lnTo>
                  <a:pt x="11927" y="486684"/>
                </a:lnTo>
                <a:lnTo>
                  <a:pt x="26288" y="531674"/>
                </a:lnTo>
                <a:lnTo>
                  <a:pt x="45758" y="574117"/>
                </a:lnTo>
                <a:lnTo>
                  <a:pt x="69972" y="613645"/>
                </a:lnTo>
                <a:lnTo>
                  <a:pt x="98564" y="649895"/>
                </a:lnTo>
                <a:lnTo>
                  <a:pt x="131167" y="682498"/>
                </a:lnTo>
                <a:lnTo>
                  <a:pt x="167416" y="711090"/>
                </a:lnTo>
                <a:lnTo>
                  <a:pt x="206945" y="735304"/>
                </a:lnTo>
                <a:lnTo>
                  <a:pt x="249388" y="754774"/>
                </a:lnTo>
                <a:lnTo>
                  <a:pt x="294378" y="769135"/>
                </a:lnTo>
                <a:lnTo>
                  <a:pt x="341550" y="778019"/>
                </a:lnTo>
                <a:lnTo>
                  <a:pt x="390537" y="781062"/>
                </a:lnTo>
                <a:lnTo>
                  <a:pt x="439525" y="778019"/>
                </a:lnTo>
                <a:lnTo>
                  <a:pt x="486696" y="769135"/>
                </a:lnTo>
                <a:lnTo>
                  <a:pt x="531687" y="754774"/>
                </a:lnTo>
                <a:lnTo>
                  <a:pt x="574129" y="735304"/>
                </a:lnTo>
                <a:lnTo>
                  <a:pt x="613658" y="711090"/>
                </a:lnTo>
                <a:lnTo>
                  <a:pt x="649907" y="682498"/>
                </a:lnTo>
                <a:lnTo>
                  <a:pt x="682511" y="649895"/>
                </a:lnTo>
                <a:lnTo>
                  <a:pt x="711102" y="613645"/>
                </a:lnTo>
                <a:lnTo>
                  <a:pt x="735317" y="574117"/>
                </a:lnTo>
                <a:lnTo>
                  <a:pt x="754787" y="531674"/>
                </a:lnTo>
                <a:lnTo>
                  <a:pt x="769147" y="486684"/>
                </a:lnTo>
                <a:lnTo>
                  <a:pt x="778032" y="439512"/>
                </a:lnTo>
                <a:lnTo>
                  <a:pt x="781075" y="390524"/>
                </a:lnTo>
                <a:lnTo>
                  <a:pt x="778032" y="341537"/>
                </a:lnTo>
                <a:lnTo>
                  <a:pt x="769147" y="294366"/>
                </a:lnTo>
                <a:lnTo>
                  <a:pt x="754787" y="249377"/>
                </a:lnTo>
                <a:lnTo>
                  <a:pt x="735317" y="206935"/>
                </a:lnTo>
                <a:lnTo>
                  <a:pt x="711102" y="167408"/>
                </a:lnTo>
                <a:lnTo>
                  <a:pt x="682511" y="131160"/>
                </a:lnTo>
                <a:lnTo>
                  <a:pt x="649907" y="98558"/>
                </a:lnTo>
                <a:lnTo>
                  <a:pt x="613658" y="69968"/>
                </a:lnTo>
                <a:lnTo>
                  <a:pt x="574129" y="45755"/>
                </a:lnTo>
                <a:lnTo>
                  <a:pt x="531687" y="26286"/>
                </a:lnTo>
                <a:lnTo>
                  <a:pt x="486696" y="11926"/>
                </a:lnTo>
                <a:lnTo>
                  <a:pt x="439525" y="3042"/>
                </a:lnTo>
                <a:lnTo>
                  <a:pt x="3905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725642" y="159193"/>
            <a:ext cx="3589020" cy="94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75" baseline="-1836" dirty="0">
                <a:solidFill>
                  <a:srgbClr val="000000"/>
                </a:solidFill>
              </a:rPr>
              <a:t>5</a:t>
            </a:r>
            <a:r>
              <a:rPr sz="9075" spc="-1162" baseline="-1836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BUILD AN EVENT</a:t>
            </a:r>
            <a:endParaRPr sz="2600"/>
          </a:p>
        </p:txBody>
      </p:sp>
      <p:sp>
        <p:nvSpPr>
          <p:cNvPr id="16" name="object 16"/>
          <p:cNvSpPr txBox="1"/>
          <p:nvPr/>
        </p:nvSpPr>
        <p:spPr>
          <a:xfrm>
            <a:off x="680292" y="940493"/>
            <a:ext cx="4367530" cy="39128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674370" marR="817880">
              <a:lnSpc>
                <a:spcPts val="2700"/>
              </a:lnSpc>
              <a:spcBef>
                <a:spcPts val="540"/>
              </a:spcBef>
            </a:pPr>
            <a:r>
              <a:rPr sz="2600" dirty="0">
                <a:latin typeface="Gotham Bold"/>
                <a:cs typeface="Gotham Bold"/>
              </a:rPr>
              <a:t>PLAN</a:t>
            </a:r>
            <a:r>
              <a:rPr sz="2600" spc="-50" dirty="0">
                <a:latin typeface="Gotham Bold"/>
                <a:cs typeface="Gotham Bold"/>
              </a:rPr>
              <a:t> </a:t>
            </a:r>
            <a:r>
              <a:rPr sz="2600" dirty="0">
                <a:latin typeface="Gotham Bold"/>
                <a:cs typeface="Gotham Bold"/>
              </a:rPr>
              <a:t>FOR</a:t>
            </a:r>
            <a:r>
              <a:rPr sz="2600" spc="-50" dirty="0">
                <a:latin typeface="Gotham Bold"/>
                <a:cs typeface="Gotham Bold"/>
              </a:rPr>
              <a:t> </a:t>
            </a:r>
            <a:r>
              <a:rPr sz="2600" spc="-40" dirty="0">
                <a:latin typeface="Gotham Bold"/>
                <a:cs typeface="Gotham Bold"/>
              </a:rPr>
              <a:t>YOUR </a:t>
            </a:r>
            <a:r>
              <a:rPr sz="2600" spc="-765" dirty="0">
                <a:latin typeface="Gotham Bold"/>
                <a:cs typeface="Gotham Bold"/>
              </a:rPr>
              <a:t> </a:t>
            </a:r>
            <a:r>
              <a:rPr sz="2600" dirty="0">
                <a:latin typeface="Gotham Bold"/>
                <a:cs typeface="Gotham Bold"/>
              </a:rPr>
              <a:t>CLIENT</a:t>
            </a:r>
            <a:endParaRPr sz="2600">
              <a:latin typeface="Gotham Bold"/>
              <a:cs typeface="Gotham Bold"/>
            </a:endParaRPr>
          </a:p>
          <a:p>
            <a:pPr marL="12700" marR="427355">
              <a:lnSpc>
                <a:spcPct val="102899"/>
              </a:lnSpc>
              <a:spcBef>
                <a:spcPts val="1465"/>
              </a:spcBef>
            </a:pPr>
            <a:r>
              <a:rPr sz="1700" spc="-10" dirty="0">
                <a:latin typeface="Gotham-Book"/>
                <a:cs typeface="Gotham-Book"/>
              </a:rPr>
              <a:t>By </a:t>
            </a:r>
            <a:r>
              <a:rPr sz="1700" spc="-45" dirty="0">
                <a:latin typeface="Gotham-Book"/>
                <a:cs typeface="Gotham-Book"/>
              </a:rPr>
              <a:t>now,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you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should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25" dirty="0">
                <a:latin typeface="Gotham-Book"/>
                <a:cs typeface="Gotham-Book"/>
              </a:rPr>
              <a:t>have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an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outline </a:t>
            </a:r>
            <a:r>
              <a:rPr sz="1700" spc="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for </a:t>
            </a:r>
            <a:r>
              <a:rPr sz="1700" spc="-5" dirty="0">
                <a:latin typeface="Gotham-Book"/>
                <a:cs typeface="Gotham-Book"/>
              </a:rPr>
              <a:t>what </a:t>
            </a:r>
            <a:r>
              <a:rPr sz="1700" spc="-10" dirty="0">
                <a:latin typeface="Gotham-Book"/>
                <a:cs typeface="Gotham-Book"/>
              </a:rPr>
              <a:t>could </a:t>
            </a:r>
            <a:r>
              <a:rPr sz="1700" dirty="0">
                <a:latin typeface="Gotham-Book"/>
                <a:cs typeface="Gotham-Book"/>
              </a:rPr>
              <a:t>happen in </a:t>
            </a:r>
            <a:r>
              <a:rPr sz="1700" spc="-15" dirty="0">
                <a:latin typeface="Gotham-Book"/>
                <a:cs typeface="Gotham-Book"/>
              </a:rPr>
              <a:t>your </a:t>
            </a:r>
            <a:r>
              <a:rPr sz="1700" spc="-20" dirty="0">
                <a:latin typeface="Gotham-Book"/>
                <a:cs typeface="Gotham-Book"/>
              </a:rPr>
              <a:t>event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experience</a:t>
            </a:r>
            <a:r>
              <a:rPr sz="1700" spc="-15" dirty="0">
                <a:latin typeface="Gotham-Book"/>
                <a:cs typeface="Gotham-Book"/>
              </a:rPr>
              <a:t> drafted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to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the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Event</a:t>
            </a:r>
            <a:r>
              <a:rPr sz="1700" spc="-10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Plan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Draft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-template.</a:t>
            </a:r>
            <a:endParaRPr sz="1700">
              <a:latin typeface="Gotham-Book"/>
              <a:cs typeface="Gotham-Book"/>
            </a:endParaRPr>
          </a:p>
          <a:p>
            <a:pPr marL="12700" marR="5080">
              <a:lnSpc>
                <a:spcPct val="107800"/>
              </a:lnSpc>
              <a:spcBef>
                <a:spcPts val="1200"/>
              </a:spcBef>
            </a:pPr>
            <a:r>
              <a:rPr sz="1700" spc="-20" dirty="0">
                <a:latin typeface="Gotham-Medium"/>
                <a:cs typeface="Gotham-Medium"/>
              </a:rPr>
              <a:t>Review</a:t>
            </a:r>
            <a:r>
              <a:rPr sz="1700" spc="-5" dirty="0">
                <a:latin typeface="Gotham-Medium"/>
                <a:cs typeface="Gotham-Medium"/>
              </a:rPr>
              <a:t> </a:t>
            </a:r>
            <a:r>
              <a:rPr sz="1700" spc="-15" dirty="0">
                <a:latin typeface="Gotham-Medium"/>
                <a:cs typeface="Gotham-Medium"/>
              </a:rPr>
              <a:t>your</a:t>
            </a:r>
            <a:r>
              <a:rPr sz="1700" spc="-5" dirty="0">
                <a:latin typeface="Gotham-Medium"/>
                <a:cs typeface="Gotham-Medium"/>
              </a:rPr>
              <a:t> </a:t>
            </a:r>
            <a:r>
              <a:rPr sz="1700" spc="-25" dirty="0">
                <a:latin typeface="Gotham-Medium"/>
                <a:cs typeface="Gotham-Medium"/>
              </a:rPr>
              <a:t>event</a:t>
            </a:r>
            <a:r>
              <a:rPr sz="1700" dirty="0">
                <a:latin typeface="Gotham-Medium"/>
                <a:cs typeface="Gotham-Medium"/>
              </a:rPr>
              <a:t> </a:t>
            </a:r>
            <a:r>
              <a:rPr sz="1700" spc="-5" dirty="0">
                <a:latin typeface="Gotham-Medium"/>
                <a:cs typeface="Gotham-Medium"/>
              </a:rPr>
              <a:t>plan </a:t>
            </a:r>
            <a:r>
              <a:rPr sz="1700" spc="-10" dirty="0">
                <a:latin typeface="Gotham-Medium"/>
                <a:cs typeface="Gotham-Medium"/>
              </a:rPr>
              <a:t>draft</a:t>
            </a:r>
            <a:r>
              <a:rPr sz="1700" spc="-5" dirty="0">
                <a:latin typeface="Gotham-Medium"/>
                <a:cs typeface="Gotham-Medium"/>
              </a:rPr>
              <a:t> </a:t>
            </a:r>
            <a:r>
              <a:rPr sz="1700" spc="-10" dirty="0">
                <a:latin typeface="Gotham-Medium"/>
                <a:cs typeface="Gotham-Medium"/>
              </a:rPr>
              <a:t>before </a:t>
            </a:r>
            <a:r>
              <a:rPr sz="1700" spc="-5" dirty="0">
                <a:latin typeface="Gotham-Medium"/>
                <a:cs typeface="Gotham-Medium"/>
              </a:rPr>
              <a:t> </a:t>
            </a:r>
            <a:r>
              <a:rPr sz="1700" spc="-10" dirty="0">
                <a:latin typeface="Gotham-Medium"/>
                <a:cs typeface="Gotham-Medium"/>
              </a:rPr>
              <a:t>creating</a:t>
            </a:r>
            <a:r>
              <a:rPr sz="1700" dirty="0">
                <a:latin typeface="Gotham-Medium"/>
                <a:cs typeface="Gotham-Medium"/>
              </a:rPr>
              <a:t> </a:t>
            </a:r>
            <a:r>
              <a:rPr sz="1700" spc="-5" dirty="0">
                <a:latin typeface="Gotham-Medium"/>
                <a:cs typeface="Gotham-Medium"/>
              </a:rPr>
              <a:t>the</a:t>
            </a:r>
            <a:r>
              <a:rPr sz="1700" dirty="0">
                <a:latin typeface="Gotham-Medium"/>
                <a:cs typeface="Gotham-Medium"/>
              </a:rPr>
              <a:t> final </a:t>
            </a:r>
            <a:r>
              <a:rPr sz="1700" spc="-10" dirty="0">
                <a:latin typeface="Gotham-Medium"/>
                <a:cs typeface="Gotham-Medium"/>
              </a:rPr>
              <a:t>version</a:t>
            </a:r>
            <a:r>
              <a:rPr sz="1700" dirty="0">
                <a:latin typeface="Gotham-Medium"/>
                <a:cs typeface="Gotham-Medium"/>
              </a:rPr>
              <a:t> </a:t>
            </a:r>
            <a:r>
              <a:rPr sz="1700" spc="-10" dirty="0">
                <a:latin typeface="Gotham-Medium"/>
                <a:cs typeface="Gotham-Medium"/>
              </a:rPr>
              <a:t>for</a:t>
            </a:r>
            <a:r>
              <a:rPr sz="1700" spc="5" dirty="0">
                <a:latin typeface="Gotham-Medium"/>
                <a:cs typeface="Gotham-Medium"/>
              </a:rPr>
              <a:t> </a:t>
            </a:r>
            <a:r>
              <a:rPr sz="1700" spc="-15" dirty="0">
                <a:latin typeface="Gotham-Medium"/>
                <a:cs typeface="Gotham-Medium"/>
              </a:rPr>
              <a:t>your</a:t>
            </a:r>
            <a:r>
              <a:rPr sz="1700" dirty="0">
                <a:latin typeface="Gotham-Medium"/>
                <a:cs typeface="Gotham-Medium"/>
              </a:rPr>
              <a:t> </a:t>
            </a:r>
            <a:r>
              <a:rPr sz="1700" spc="-5" dirty="0">
                <a:latin typeface="Gotham-Medium"/>
                <a:cs typeface="Gotham-Medium"/>
              </a:rPr>
              <a:t>client. </a:t>
            </a:r>
            <a:r>
              <a:rPr sz="1700" spc="-495" dirty="0">
                <a:latin typeface="Gotham-Medium"/>
                <a:cs typeface="Gotham-Medium"/>
              </a:rPr>
              <a:t> </a:t>
            </a:r>
            <a:r>
              <a:rPr sz="1700" spc="-15" dirty="0">
                <a:latin typeface="Gotham-Medium"/>
                <a:cs typeface="Gotham-Medium"/>
              </a:rPr>
              <a:t>Make</a:t>
            </a:r>
            <a:r>
              <a:rPr sz="1700" spc="-5" dirty="0">
                <a:latin typeface="Gotham-Medium"/>
                <a:cs typeface="Gotham-Medium"/>
              </a:rPr>
              <a:t> </a:t>
            </a:r>
            <a:r>
              <a:rPr sz="1700" spc="-10" dirty="0">
                <a:latin typeface="Gotham-Medium"/>
                <a:cs typeface="Gotham-Medium"/>
              </a:rPr>
              <a:t>sure</a:t>
            </a:r>
            <a:r>
              <a:rPr sz="1700" dirty="0">
                <a:latin typeface="Gotham-Medium"/>
                <a:cs typeface="Gotham-Medium"/>
              </a:rPr>
              <a:t> </a:t>
            </a:r>
            <a:r>
              <a:rPr sz="1700" spc="-20" dirty="0">
                <a:latin typeface="Gotham-Medium"/>
                <a:cs typeface="Gotham-Medium"/>
              </a:rPr>
              <a:t>you</a:t>
            </a:r>
            <a:r>
              <a:rPr sz="1700" spc="-5" dirty="0">
                <a:latin typeface="Gotham-Medium"/>
                <a:cs typeface="Gotham-Medium"/>
              </a:rPr>
              <a:t> </a:t>
            </a:r>
            <a:r>
              <a:rPr sz="1700" spc="-20" dirty="0">
                <a:latin typeface="Gotham-Medium"/>
                <a:cs typeface="Gotham-Medium"/>
              </a:rPr>
              <a:t>have:</a:t>
            </a:r>
            <a:endParaRPr sz="1700">
              <a:latin typeface="Gotham-Medium"/>
              <a:cs typeface="Gotham-Medium"/>
            </a:endParaRPr>
          </a:p>
          <a:p>
            <a:pPr marL="200660" marR="676275">
              <a:lnSpc>
                <a:spcPts val="2000"/>
              </a:lnSpc>
              <a:spcBef>
                <a:spcPts val="665"/>
              </a:spcBef>
            </a:pPr>
            <a:r>
              <a:rPr sz="1700" spc="-35" dirty="0">
                <a:latin typeface="Gotham-Book"/>
                <a:cs typeface="Gotham-Book"/>
              </a:rPr>
              <a:t>Engaged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the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5" dirty="0">
                <a:latin typeface="Gotham-Book"/>
                <a:cs typeface="Gotham-Book"/>
              </a:rPr>
              <a:t>target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5" dirty="0">
                <a:latin typeface="Gotham-Book"/>
                <a:cs typeface="Gotham-Book"/>
              </a:rPr>
              <a:t>audience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5" dirty="0">
                <a:latin typeface="Gotham-Book"/>
                <a:cs typeface="Gotham-Book"/>
              </a:rPr>
              <a:t>and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the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5" dirty="0">
                <a:latin typeface="Gotham-Book"/>
                <a:cs typeface="Gotham-Book"/>
              </a:rPr>
              <a:t>desired</a:t>
            </a:r>
            <a:r>
              <a:rPr sz="1700" spc="-20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feelings</a:t>
            </a:r>
            <a:endParaRPr sz="1700">
              <a:latin typeface="Gotham-Book"/>
              <a:cs typeface="Gotham-Book"/>
            </a:endParaRPr>
          </a:p>
          <a:p>
            <a:pPr marL="207010">
              <a:lnSpc>
                <a:spcPct val="100000"/>
              </a:lnSpc>
              <a:spcBef>
                <a:spcPts val="400"/>
              </a:spcBef>
            </a:pPr>
            <a:r>
              <a:rPr sz="1700" dirty="0">
                <a:latin typeface="Gotham-Book"/>
                <a:cs typeface="Gotham-Book"/>
              </a:rPr>
              <a:t>All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relevant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20" dirty="0">
                <a:latin typeface="Gotham-Book"/>
                <a:cs typeface="Gotham-Book"/>
              </a:rPr>
              <a:t>event</a:t>
            </a:r>
            <a:r>
              <a:rPr sz="1700" spc="-5" dirty="0">
                <a:latin typeface="Gotham-Book"/>
                <a:cs typeface="Gotham-Book"/>
              </a:rPr>
              <a:t> touchpoints </a:t>
            </a:r>
            <a:r>
              <a:rPr sz="1700" dirty="0">
                <a:latin typeface="Gotham-Book"/>
                <a:cs typeface="Gotham-Book"/>
              </a:rPr>
              <a:t>in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place</a:t>
            </a:r>
            <a:endParaRPr sz="1700">
              <a:latin typeface="Gotham-Book"/>
              <a:cs typeface="Gotham-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68772" y="4886042"/>
            <a:ext cx="5784850" cy="110998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5715">
              <a:lnSpc>
                <a:spcPts val="2000"/>
              </a:lnSpc>
              <a:spcBef>
                <a:spcPts val="200"/>
              </a:spcBef>
            </a:pPr>
            <a:r>
              <a:rPr sz="1700" spc="-15" dirty="0">
                <a:latin typeface="Gotham-Book"/>
                <a:cs typeface="Gotham-Book"/>
              </a:rPr>
              <a:t>Evaluated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the</a:t>
            </a:r>
            <a:r>
              <a:rPr sz="1700" spc="-5" dirty="0">
                <a:latin typeface="Gotham-Book"/>
                <a:cs typeface="Gotham-Book"/>
              </a:rPr>
              <a:t> stickiness </a:t>
            </a:r>
            <a:r>
              <a:rPr sz="1700" dirty="0">
                <a:latin typeface="Gotham-Book"/>
                <a:cs typeface="Gotham-Book"/>
              </a:rPr>
              <a:t>of </a:t>
            </a:r>
            <a:r>
              <a:rPr sz="1700" spc="-15" dirty="0">
                <a:latin typeface="Gotham-Book"/>
                <a:cs typeface="Gotham-Book"/>
              </a:rPr>
              <a:t>your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content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ideas and </a:t>
            </a:r>
            <a:r>
              <a:rPr sz="1700" spc="5" dirty="0">
                <a:latin typeface="Gotham-Book"/>
                <a:cs typeface="Gotham-Book"/>
              </a:rPr>
              <a:t> </a:t>
            </a:r>
            <a:r>
              <a:rPr sz="1700" spc="-40" dirty="0">
                <a:latin typeface="Gotham-Book"/>
                <a:cs typeface="Gotham-Book"/>
              </a:rPr>
              <a:t>marked</a:t>
            </a:r>
            <a:r>
              <a:rPr sz="1700" spc="-30" dirty="0">
                <a:latin typeface="Gotham-Book"/>
                <a:cs typeface="Gotham-Book"/>
              </a:rPr>
              <a:t> the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ones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with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the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0" dirty="0">
                <a:latin typeface="Gotham-Book"/>
                <a:cs typeface="Gotham-Book"/>
              </a:rPr>
              <a:t>highest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45" dirty="0">
                <a:latin typeface="Gotham-Book"/>
                <a:cs typeface="Gotham-Book"/>
              </a:rPr>
              <a:t>relevance</a:t>
            </a:r>
            <a:r>
              <a:rPr sz="1700" spc="-25" dirty="0">
                <a:latin typeface="Gotham-Book"/>
                <a:cs typeface="Gotham-Book"/>
              </a:rPr>
              <a:t> </a:t>
            </a:r>
            <a:r>
              <a:rPr sz="1700" spc="-35" dirty="0">
                <a:latin typeface="Gotham-Book"/>
                <a:cs typeface="Gotham-Book"/>
              </a:rPr>
              <a:t>and</a:t>
            </a:r>
            <a:r>
              <a:rPr sz="1700" spc="-30" dirty="0">
                <a:latin typeface="Gotham-Book"/>
                <a:cs typeface="Gotham-Book"/>
              </a:rPr>
              <a:t> impact</a:t>
            </a:r>
            <a:endParaRPr sz="1700">
              <a:latin typeface="Gotham-Book"/>
              <a:cs typeface="Gotham-Book"/>
            </a:endParaRPr>
          </a:p>
          <a:p>
            <a:pPr marL="18415" marR="33655">
              <a:lnSpc>
                <a:spcPts val="2000"/>
              </a:lnSpc>
              <a:spcBef>
                <a:spcPts val="500"/>
              </a:spcBef>
            </a:pPr>
            <a:r>
              <a:rPr sz="1700" spc="-10" dirty="0">
                <a:latin typeface="Gotham-Book"/>
                <a:cs typeface="Gotham-Book"/>
              </a:rPr>
              <a:t>Found 2-3 </a:t>
            </a:r>
            <a:r>
              <a:rPr sz="1700" dirty="0">
                <a:latin typeface="Gotham-Book"/>
                <a:cs typeface="Gotham-Book"/>
              </a:rPr>
              <a:t>peak moments </a:t>
            </a:r>
            <a:r>
              <a:rPr sz="1700" spc="-5" dirty="0">
                <a:latin typeface="Gotham-Book"/>
                <a:cs typeface="Gotham-Book"/>
              </a:rPr>
              <a:t>that </a:t>
            </a:r>
            <a:r>
              <a:rPr sz="1700" spc="-10" dirty="0">
                <a:latin typeface="Gotham-Book"/>
                <a:cs typeface="Gotham-Book"/>
              </a:rPr>
              <a:t>could </a:t>
            </a:r>
            <a:r>
              <a:rPr sz="1700" dirty="0">
                <a:latin typeface="Gotham-Book"/>
                <a:cs typeface="Gotham-Book"/>
              </a:rPr>
              <a:t>cause emotional </a:t>
            </a:r>
            <a:r>
              <a:rPr sz="1700" spc="-495" dirty="0">
                <a:latin typeface="Gotham-Book"/>
                <a:cs typeface="Gotham-Book"/>
              </a:rPr>
              <a:t> </a:t>
            </a:r>
            <a:r>
              <a:rPr sz="1700" spc="-10" dirty="0">
                <a:latin typeface="Gotham-Book"/>
                <a:cs typeface="Gotham-Book"/>
              </a:rPr>
              <a:t>breakthroughs</a:t>
            </a:r>
            <a:r>
              <a:rPr sz="1700" spc="-5" dirty="0">
                <a:latin typeface="Gotham-Book"/>
                <a:cs typeface="Gotham-Book"/>
              </a:rPr>
              <a:t> </a:t>
            </a:r>
            <a:r>
              <a:rPr sz="1700" dirty="0">
                <a:latin typeface="Gotham-Book"/>
                <a:cs typeface="Gotham-Book"/>
              </a:rPr>
              <a:t>in </a:t>
            </a:r>
            <a:r>
              <a:rPr sz="1700" spc="-15" dirty="0">
                <a:latin typeface="Gotham-Book"/>
                <a:cs typeface="Gotham-Book"/>
              </a:rPr>
              <a:t>your</a:t>
            </a:r>
            <a:r>
              <a:rPr sz="1700" dirty="0">
                <a:latin typeface="Gotham-Book"/>
                <a:cs typeface="Gotham-Book"/>
              </a:rPr>
              <a:t> </a:t>
            </a:r>
            <a:r>
              <a:rPr sz="1700" spc="-15" dirty="0">
                <a:latin typeface="Gotham-Book"/>
                <a:cs typeface="Gotham-Book"/>
              </a:rPr>
              <a:t>audience?</a:t>
            </a:r>
            <a:endParaRPr sz="1700">
              <a:latin typeface="Gotham-Book"/>
              <a:cs typeface="Gotham-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3705" y="6425272"/>
            <a:ext cx="226885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i="1" spc="-10" dirty="0">
                <a:latin typeface="Gotham-MediumItalic"/>
                <a:cs typeface="Gotham-MediumItalic"/>
              </a:rPr>
              <a:t>Step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spc="-5" dirty="0">
                <a:latin typeface="Gotham-MediumItalic"/>
                <a:cs typeface="Gotham-MediumItalic"/>
              </a:rPr>
              <a:t>duration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max.</a:t>
            </a:r>
            <a:r>
              <a:rPr sz="1300" i="1" spc="-20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20</a:t>
            </a:r>
            <a:r>
              <a:rPr sz="1300" i="1" spc="-15" dirty="0">
                <a:latin typeface="Gotham-MediumItalic"/>
                <a:cs typeface="Gotham-MediumItalic"/>
              </a:rPr>
              <a:t> </a:t>
            </a:r>
            <a:r>
              <a:rPr sz="1300" i="1" dirty="0">
                <a:latin typeface="Gotham-MediumItalic"/>
                <a:cs typeface="Gotham-MediumItalic"/>
              </a:rPr>
              <a:t>min.</a:t>
            </a:r>
            <a:endParaRPr sz="1300">
              <a:latin typeface="Gotham-MediumItalic"/>
              <a:cs typeface="Gotham-MediumItal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08108" y="6420195"/>
            <a:ext cx="832485" cy="212090"/>
          </a:xfrm>
          <a:custGeom>
            <a:avLst/>
            <a:gdLst/>
            <a:ahLst/>
            <a:cxnLst/>
            <a:rect l="l" t="t" r="r" b="b"/>
            <a:pathLst>
              <a:path w="832485" h="212090">
                <a:moveTo>
                  <a:pt x="737349" y="0"/>
                </a:moveTo>
                <a:lnTo>
                  <a:pt x="0" y="0"/>
                </a:lnTo>
                <a:lnTo>
                  <a:pt x="0" y="211645"/>
                </a:lnTo>
                <a:lnTo>
                  <a:pt x="737349" y="211645"/>
                </a:lnTo>
                <a:lnTo>
                  <a:pt x="774262" y="204191"/>
                </a:lnTo>
                <a:lnTo>
                  <a:pt x="804405" y="183864"/>
                </a:lnTo>
                <a:lnTo>
                  <a:pt x="824728" y="153716"/>
                </a:lnTo>
                <a:lnTo>
                  <a:pt x="832180" y="116801"/>
                </a:lnTo>
                <a:lnTo>
                  <a:pt x="832180" y="94843"/>
                </a:lnTo>
                <a:lnTo>
                  <a:pt x="824728" y="57923"/>
                </a:lnTo>
                <a:lnTo>
                  <a:pt x="804405" y="27776"/>
                </a:lnTo>
                <a:lnTo>
                  <a:pt x="774262" y="7452"/>
                </a:lnTo>
                <a:lnTo>
                  <a:pt x="7373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47660" y="6438503"/>
            <a:ext cx="70802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150" dirty="0">
                <a:solidFill>
                  <a:srgbClr val="FFFFFF"/>
                </a:solidFill>
                <a:latin typeface="Gotham Bold"/>
                <a:cs typeface="Gotham Bold"/>
              </a:rPr>
              <a:t>A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C</a:t>
            </a:r>
            <a:r>
              <a:rPr sz="950" spc="-7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T</a:t>
            </a:r>
            <a:r>
              <a:rPr sz="950" spc="-10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I</a:t>
            </a:r>
            <a:r>
              <a:rPr sz="950" spc="-9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O</a:t>
            </a:r>
            <a:r>
              <a:rPr sz="950" spc="-8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Gotham Bold"/>
                <a:cs typeface="Gotham Bold"/>
              </a:rPr>
              <a:t>N</a:t>
            </a:r>
            <a:r>
              <a:rPr sz="950" spc="-7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950" spc="-5" dirty="0">
                <a:solidFill>
                  <a:srgbClr val="FFFFFF"/>
                </a:solidFill>
                <a:latin typeface="Gotham Bold"/>
                <a:cs typeface="Gotham Bold"/>
              </a:rPr>
              <a:t>:</a:t>
            </a:r>
            <a:endParaRPr sz="950">
              <a:latin typeface="Gotham Bold"/>
              <a:cs typeface="Gotham Bold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641310" y="182931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26AB6A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884815" y="182931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26AB6A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124900" y="182931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26AB6A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41780" y="143485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6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6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6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56051" y="143485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870321" y="143485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84593" y="143485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498864" y="1434854"/>
            <a:ext cx="751205" cy="307340"/>
          </a:xfrm>
          <a:custGeom>
            <a:avLst/>
            <a:gdLst/>
            <a:ahLst/>
            <a:cxnLst/>
            <a:rect l="l" t="t" r="r" b="b"/>
            <a:pathLst>
              <a:path w="751204" h="307339">
                <a:moveTo>
                  <a:pt x="597915" y="0"/>
                </a:moveTo>
                <a:lnTo>
                  <a:pt x="153212" y="0"/>
                </a:lnTo>
                <a:lnTo>
                  <a:pt x="104784" y="7810"/>
                </a:lnTo>
                <a:lnTo>
                  <a:pt x="62726" y="29560"/>
                </a:lnTo>
                <a:lnTo>
                  <a:pt x="29560" y="62726"/>
                </a:lnTo>
                <a:lnTo>
                  <a:pt x="7810" y="104784"/>
                </a:lnTo>
                <a:lnTo>
                  <a:pt x="0" y="153517"/>
                </a:lnTo>
                <a:lnTo>
                  <a:pt x="7810" y="201945"/>
                </a:lnTo>
                <a:lnTo>
                  <a:pt x="29560" y="244004"/>
                </a:lnTo>
                <a:lnTo>
                  <a:pt x="62726" y="277170"/>
                </a:lnTo>
                <a:lnTo>
                  <a:pt x="104784" y="298919"/>
                </a:lnTo>
                <a:lnTo>
                  <a:pt x="153212" y="306730"/>
                </a:lnTo>
                <a:lnTo>
                  <a:pt x="597915" y="306730"/>
                </a:lnTo>
                <a:lnTo>
                  <a:pt x="646338" y="298919"/>
                </a:lnTo>
                <a:lnTo>
                  <a:pt x="688392" y="277170"/>
                </a:lnTo>
                <a:lnTo>
                  <a:pt x="721556" y="244004"/>
                </a:lnTo>
                <a:lnTo>
                  <a:pt x="743305" y="201945"/>
                </a:lnTo>
                <a:lnTo>
                  <a:pt x="751116" y="153212"/>
                </a:lnTo>
                <a:lnTo>
                  <a:pt x="743305" y="104784"/>
                </a:lnTo>
                <a:lnTo>
                  <a:pt x="721556" y="62726"/>
                </a:lnTo>
                <a:lnTo>
                  <a:pt x="688392" y="29560"/>
                </a:lnTo>
                <a:lnTo>
                  <a:pt x="646338" y="7810"/>
                </a:lnTo>
                <a:lnTo>
                  <a:pt x="597915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6200796" y="2668817"/>
            <a:ext cx="4097654" cy="749935"/>
            <a:chOff x="6200796" y="2668817"/>
            <a:chExt cx="4097654" cy="749935"/>
          </a:xfrm>
        </p:grpSpPr>
        <p:sp>
          <p:nvSpPr>
            <p:cNvPr id="30" name="object 30"/>
            <p:cNvSpPr/>
            <p:nvPr/>
          </p:nvSpPr>
          <p:spPr>
            <a:xfrm>
              <a:off x="6200788" y="3047618"/>
              <a:ext cx="4097654" cy="371475"/>
            </a:xfrm>
            <a:custGeom>
              <a:avLst/>
              <a:gdLst/>
              <a:ahLst/>
              <a:cxnLst/>
              <a:rect l="l" t="t" r="r" b="b"/>
              <a:pathLst>
                <a:path w="4097654" h="371475">
                  <a:moveTo>
                    <a:pt x="371906" y="153212"/>
                  </a:moveTo>
                  <a:lnTo>
                    <a:pt x="364096" y="104787"/>
                  </a:lnTo>
                  <a:lnTo>
                    <a:pt x="342353" y="62725"/>
                  </a:lnTo>
                  <a:lnTo>
                    <a:pt x="309181" y="29552"/>
                  </a:lnTo>
                  <a:lnTo>
                    <a:pt x="267131" y="7810"/>
                  </a:lnTo>
                  <a:lnTo>
                    <a:pt x="218694" y="0"/>
                  </a:lnTo>
                  <a:lnTo>
                    <a:pt x="153212" y="0"/>
                  </a:lnTo>
                  <a:lnTo>
                    <a:pt x="104787" y="7810"/>
                  </a:lnTo>
                  <a:lnTo>
                    <a:pt x="62725" y="29552"/>
                  </a:lnTo>
                  <a:lnTo>
                    <a:pt x="29565" y="62725"/>
                  </a:lnTo>
                  <a:lnTo>
                    <a:pt x="7810" y="104787"/>
                  </a:lnTo>
                  <a:lnTo>
                    <a:pt x="0" y="153212"/>
                  </a:lnTo>
                  <a:lnTo>
                    <a:pt x="0" y="217678"/>
                  </a:lnTo>
                  <a:lnTo>
                    <a:pt x="7810" y="266103"/>
                  </a:lnTo>
                  <a:lnTo>
                    <a:pt x="29565" y="308152"/>
                  </a:lnTo>
                  <a:lnTo>
                    <a:pt x="62725" y="341312"/>
                  </a:lnTo>
                  <a:lnTo>
                    <a:pt x="104787" y="363067"/>
                  </a:lnTo>
                  <a:lnTo>
                    <a:pt x="153212" y="370878"/>
                  </a:lnTo>
                  <a:lnTo>
                    <a:pt x="218694" y="370878"/>
                  </a:lnTo>
                  <a:lnTo>
                    <a:pt x="267131" y="363067"/>
                  </a:lnTo>
                  <a:lnTo>
                    <a:pt x="309181" y="341312"/>
                  </a:lnTo>
                  <a:lnTo>
                    <a:pt x="342353" y="308152"/>
                  </a:lnTo>
                  <a:lnTo>
                    <a:pt x="364096" y="266103"/>
                  </a:lnTo>
                  <a:lnTo>
                    <a:pt x="371906" y="217678"/>
                  </a:lnTo>
                  <a:lnTo>
                    <a:pt x="371906" y="153212"/>
                  </a:lnTo>
                  <a:close/>
                </a:path>
                <a:path w="4097654" h="371475">
                  <a:moveTo>
                    <a:pt x="785863" y="153212"/>
                  </a:moveTo>
                  <a:lnTo>
                    <a:pt x="778052" y="104787"/>
                  </a:lnTo>
                  <a:lnTo>
                    <a:pt x="756310" y="62725"/>
                  </a:lnTo>
                  <a:lnTo>
                    <a:pt x="723138" y="29552"/>
                  </a:lnTo>
                  <a:lnTo>
                    <a:pt x="681075" y="7810"/>
                  </a:lnTo>
                  <a:lnTo>
                    <a:pt x="632650" y="0"/>
                  </a:lnTo>
                  <a:lnTo>
                    <a:pt x="567169" y="0"/>
                  </a:lnTo>
                  <a:lnTo>
                    <a:pt x="518744" y="7810"/>
                  </a:lnTo>
                  <a:lnTo>
                    <a:pt x="476681" y="29552"/>
                  </a:lnTo>
                  <a:lnTo>
                    <a:pt x="443522" y="62725"/>
                  </a:lnTo>
                  <a:lnTo>
                    <a:pt x="421767" y="104787"/>
                  </a:lnTo>
                  <a:lnTo>
                    <a:pt x="413956" y="153212"/>
                  </a:lnTo>
                  <a:lnTo>
                    <a:pt x="413956" y="217678"/>
                  </a:lnTo>
                  <a:lnTo>
                    <a:pt x="421767" y="266103"/>
                  </a:lnTo>
                  <a:lnTo>
                    <a:pt x="443522" y="308152"/>
                  </a:lnTo>
                  <a:lnTo>
                    <a:pt x="476681" y="341312"/>
                  </a:lnTo>
                  <a:lnTo>
                    <a:pt x="518744" y="363067"/>
                  </a:lnTo>
                  <a:lnTo>
                    <a:pt x="567169" y="370878"/>
                  </a:lnTo>
                  <a:lnTo>
                    <a:pt x="632650" y="370878"/>
                  </a:lnTo>
                  <a:lnTo>
                    <a:pt x="681075" y="363067"/>
                  </a:lnTo>
                  <a:lnTo>
                    <a:pt x="723138" y="341312"/>
                  </a:lnTo>
                  <a:lnTo>
                    <a:pt x="756310" y="308152"/>
                  </a:lnTo>
                  <a:lnTo>
                    <a:pt x="778052" y="266103"/>
                  </a:lnTo>
                  <a:lnTo>
                    <a:pt x="785863" y="217678"/>
                  </a:lnTo>
                  <a:lnTo>
                    <a:pt x="785863" y="153212"/>
                  </a:lnTo>
                  <a:close/>
                </a:path>
                <a:path w="4097654" h="371475">
                  <a:moveTo>
                    <a:pt x="1199819" y="153212"/>
                  </a:moveTo>
                  <a:lnTo>
                    <a:pt x="1192009" y="104787"/>
                  </a:lnTo>
                  <a:lnTo>
                    <a:pt x="1170254" y="62725"/>
                  </a:lnTo>
                  <a:lnTo>
                    <a:pt x="1137094" y="29552"/>
                  </a:lnTo>
                  <a:lnTo>
                    <a:pt x="1095032" y="7810"/>
                  </a:lnTo>
                  <a:lnTo>
                    <a:pt x="1046607" y="0"/>
                  </a:lnTo>
                  <a:lnTo>
                    <a:pt x="981125" y="0"/>
                  </a:lnTo>
                  <a:lnTo>
                    <a:pt x="932700" y="7810"/>
                  </a:lnTo>
                  <a:lnTo>
                    <a:pt x="890638" y="29552"/>
                  </a:lnTo>
                  <a:lnTo>
                    <a:pt x="857478" y="62725"/>
                  </a:lnTo>
                  <a:lnTo>
                    <a:pt x="835723" y="104787"/>
                  </a:lnTo>
                  <a:lnTo>
                    <a:pt x="827913" y="153212"/>
                  </a:lnTo>
                  <a:lnTo>
                    <a:pt x="827913" y="217678"/>
                  </a:lnTo>
                  <a:lnTo>
                    <a:pt x="835723" y="266103"/>
                  </a:lnTo>
                  <a:lnTo>
                    <a:pt x="857478" y="308152"/>
                  </a:lnTo>
                  <a:lnTo>
                    <a:pt x="890638" y="341312"/>
                  </a:lnTo>
                  <a:lnTo>
                    <a:pt x="932700" y="363067"/>
                  </a:lnTo>
                  <a:lnTo>
                    <a:pt x="981125" y="370878"/>
                  </a:lnTo>
                  <a:lnTo>
                    <a:pt x="1046607" y="370878"/>
                  </a:lnTo>
                  <a:lnTo>
                    <a:pt x="1095032" y="363067"/>
                  </a:lnTo>
                  <a:lnTo>
                    <a:pt x="1137094" y="341312"/>
                  </a:lnTo>
                  <a:lnTo>
                    <a:pt x="1170254" y="308152"/>
                  </a:lnTo>
                  <a:lnTo>
                    <a:pt x="1192009" y="266103"/>
                  </a:lnTo>
                  <a:lnTo>
                    <a:pt x="1199819" y="217678"/>
                  </a:lnTo>
                  <a:lnTo>
                    <a:pt x="1199819" y="153212"/>
                  </a:lnTo>
                  <a:close/>
                </a:path>
                <a:path w="4097654" h="371475">
                  <a:moveTo>
                    <a:pt x="1613776" y="153212"/>
                  </a:moveTo>
                  <a:lnTo>
                    <a:pt x="1605965" y="104787"/>
                  </a:lnTo>
                  <a:lnTo>
                    <a:pt x="1584210" y="62725"/>
                  </a:lnTo>
                  <a:lnTo>
                    <a:pt x="1551051" y="29552"/>
                  </a:lnTo>
                  <a:lnTo>
                    <a:pt x="1508988" y="7810"/>
                  </a:lnTo>
                  <a:lnTo>
                    <a:pt x="1460563" y="0"/>
                  </a:lnTo>
                  <a:lnTo>
                    <a:pt x="1395082" y="0"/>
                  </a:lnTo>
                  <a:lnTo>
                    <a:pt x="1346657" y="7810"/>
                  </a:lnTo>
                  <a:lnTo>
                    <a:pt x="1304594" y="29552"/>
                  </a:lnTo>
                  <a:lnTo>
                    <a:pt x="1271422" y="62725"/>
                  </a:lnTo>
                  <a:lnTo>
                    <a:pt x="1249680" y="104787"/>
                  </a:lnTo>
                  <a:lnTo>
                    <a:pt x="1241869" y="153212"/>
                  </a:lnTo>
                  <a:lnTo>
                    <a:pt x="1241869" y="217678"/>
                  </a:lnTo>
                  <a:lnTo>
                    <a:pt x="1249680" y="266103"/>
                  </a:lnTo>
                  <a:lnTo>
                    <a:pt x="1271422" y="308152"/>
                  </a:lnTo>
                  <a:lnTo>
                    <a:pt x="1304594" y="341312"/>
                  </a:lnTo>
                  <a:lnTo>
                    <a:pt x="1346657" y="363067"/>
                  </a:lnTo>
                  <a:lnTo>
                    <a:pt x="1395082" y="370878"/>
                  </a:lnTo>
                  <a:lnTo>
                    <a:pt x="1460563" y="370878"/>
                  </a:lnTo>
                  <a:lnTo>
                    <a:pt x="1508988" y="363067"/>
                  </a:lnTo>
                  <a:lnTo>
                    <a:pt x="1551051" y="341312"/>
                  </a:lnTo>
                  <a:lnTo>
                    <a:pt x="1584210" y="308152"/>
                  </a:lnTo>
                  <a:lnTo>
                    <a:pt x="1605965" y="266103"/>
                  </a:lnTo>
                  <a:lnTo>
                    <a:pt x="1613776" y="217678"/>
                  </a:lnTo>
                  <a:lnTo>
                    <a:pt x="1613776" y="153212"/>
                  </a:lnTo>
                  <a:close/>
                </a:path>
                <a:path w="4097654" h="371475">
                  <a:moveTo>
                    <a:pt x="2027732" y="153212"/>
                  </a:moveTo>
                  <a:lnTo>
                    <a:pt x="2019922" y="104787"/>
                  </a:lnTo>
                  <a:lnTo>
                    <a:pt x="1998167" y="62725"/>
                  </a:lnTo>
                  <a:lnTo>
                    <a:pt x="1965007" y="29552"/>
                  </a:lnTo>
                  <a:lnTo>
                    <a:pt x="1922945" y="7810"/>
                  </a:lnTo>
                  <a:lnTo>
                    <a:pt x="1874520" y="0"/>
                  </a:lnTo>
                  <a:lnTo>
                    <a:pt x="1809038" y="0"/>
                  </a:lnTo>
                  <a:lnTo>
                    <a:pt x="1760601" y="7810"/>
                  </a:lnTo>
                  <a:lnTo>
                    <a:pt x="1718551" y="29552"/>
                  </a:lnTo>
                  <a:lnTo>
                    <a:pt x="1685378" y="62725"/>
                  </a:lnTo>
                  <a:lnTo>
                    <a:pt x="1663636" y="104787"/>
                  </a:lnTo>
                  <a:lnTo>
                    <a:pt x="1655826" y="153212"/>
                  </a:lnTo>
                  <a:lnTo>
                    <a:pt x="1655826" y="217678"/>
                  </a:lnTo>
                  <a:lnTo>
                    <a:pt x="1663636" y="266103"/>
                  </a:lnTo>
                  <a:lnTo>
                    <a:pt x="1685378" y="308152"/>
                  </a:lnTo>
                  <a:lnTo>
                    <a:pt x="1718551" y="341312"/>
                  </a:lnTo>
                  <a:lnTo>
                    <a:pt x="1760601" y="363067"/>
                  </a:lnTo>
                  <a:lnTo>
                    <a:pt x="1809038" y="370878"/>
                  </a:lnTo>
                  <a:lnTo>
                    <a:pt x="1874520" y="370878"/>
                  </a:lnTo>
                  <a:lnTo>
                    <a:pt x="1922945" y="363067"/>
                  </a:lnTo>
                  <a:lnTo>
                    <a:pt x="1965007" y="341312"/>
                  </a:lnTo>
                  <a:lnTo>
                    <a:pt x="1998167" y="308152"/>
                  </a:lnTo>
                  <a:lnTo>
                    <a:pt x="2019922" y="266103"/>
                  </a:lnTo>
                  <a:lnTo>
                    <a:pt x="2027732" y="217678"/>
                  </a:lnTo>
                  <a:lnTo>
                    <a:pt x="2027732" y="153212"/>
                  </a:lnTo>
                  <a:close/>
                </a:path>
                <a:path w="4097654" h="371475">
                  <a:moveTo>
                    <a:pt x="2441689" y="153212"/>
                  </a:moveTo>
                  <a:lnTo>
                    <a:pt x="2433878" y="104787"/>
                  </a:lnTo>
                  <a:lnTo>
                    <a:pt x="2412123" y="62725"/>
                  </a:lnTo>
                  <a:lnTo>
                    <a:pt x="2378964" y="29552"/>
                  </a:lnTo>
                  <a:lnTo>
                    <a:pt x="2336901" y="7810"/>
                  </a:lnTo>
                  <a:lnTo>
                    <a:pt x="2288476" y="0"/>
                  </a:lnTo>
                  <a:lnTo>
                    <a:pt x="2222995" y="0"/>
                  </a:lnTo>
                  <a:lnTo>
                    <a:pt x="2174557" y="7810"/>
                  </a:lnTo>
                  <a:lnTo>
                    <a:pt x="2132507" y="29552"/>
                  </a:lnTo>
                  <a:lnTo>
                    <a:pt x="2099335" y="62725"/>
                  </a:lnTo>
                  <a:lnTo>
                    <a:pt x="2077593" y="104787"/>
                  </a:lnTo>
                  <a:lnTo>
                    <a:pt x="2069782" y="153212"/>
                  </a:lnTo>
                  <a:lnTo>
                    <a:pt x="2069782" y="217678"/>
                  </a:lnTo>
                  <a:lnTo>
                    <a:pt x="2077593" y="266103"/>
                  </a:lnTo>
                  <a:lnTo>
                    <a:pt x="2099335" y="308152"/>
                  </a:lnTo>
                  <a:lnTo>
                    <a:pt x="2132507" y="341312"/>
                  </a:lnTo>
                  <a:lnTo>
                    <a:pt x="2174557" y="363067"/>
                  </a:lnTo>
                  <a:lnTo>
                    <a:pt x="2222995" y="370878"/>
                  </a:lnTo>
                  <a:lnTo>
                    <a:pt x="2288476" y="370878"/>
                  </a:lnTo>
                  <a:lnTo>
                    <a:pt x="2336901" y="363067"/>
                  </a:lnTo>
                  <a:lnTo>
                    <a:pt x="2378964" y="341312"/>
                  </a:lnTo>
                  <a:lnTo>
                    <a:pt x="2412123" y="308152"/>
                  </a:lnTo>
                  <a:lnTo>
                    <a:pt x="2433878" y="266103"/>
                  </a:lnTo>
                  <a:lnTo>
                    <a:pt x="2441689" y="217678"/>
                  </a:lnTo>
                  <a:lnTo>
                    <a:pt x="2441689" y="153212"/>
                  </a:lnTo>
                  <a:close/>
                </a:path>
                <a:path w="4097654" h="371475">
                  <a:moveTo>
                    <a:pt x="2855633" y="153212"/>
                  </a:moveTo>
                  <a:lnTo>
                    <a:pt x="2847822" y="104787"/>
                  </a:lnTo>
                  <a:lnTo>
                    <a:pt x="2826080" y="62725"/>
                  </a:lnTo>
                  <a:lnTo>
                    <a:pt x="2792907" y="29552"/>
                  </a:lnTo>
                  <a:lnTo>
                    <a:pt x="2750858" y="7810"/>
                  </a:lnTo>
                  <a:lnTo>
                    <a:pt x="2702420" y="0"/>
                  </a:lnTo>
                  <a:lnTo>
                    <a:pt x="2636939" y="0"/>
                  </a:lnTo>
                  <a:lnTo>
                    <a:pt x="2588514" y="7810"/>
                  </a:lnTo>
                  <a:lnTo>
                    <a:pt x="2546451" y="29552"/>
                  </a:lnTo>
                  <a:lnTo>
                    <a:pt x="2513292" y="62725"/>
                  </a:lnTo>
                  <a:lnTo>
                    <a:pt x="2491536" y="104787"/>
                  </a:lnTo>
                  <a:lnTo>
                    <a:pt x="2483726" y="153212"/>
                  </a:lnTo>
                  <a:lnTo>
                    <a:pt x="2483726" y="217678"/>
                  </a:lnTo>
                  <a:lnTo>
                    <a:pt x="2491536" y="266103"/>
                  </a:lnTo>
                  <a:lnTo>
                    <a:pt x="2513292" y="308152"/>
                  </a:lnTo>
                  <a:lnTo>
                    <a:pt x="2546451" y="341312"/>
                  </a:lnTo>
                  <a:lnTo>
                    <a:pt x="2588514" y="363067"/>
                  </a:lnTo>
                  <a:lnTo>
                    <a:pt x="2636939" y="370878"/>
                  </a:lnTo>
                  <a:lnTo>
                    <a:pt x="2702420" y="370878"/>
                  </a:lnTo>
                  <a:lnTo>
                    <a:pt x="2750858" y="363067"/>
                  </a:lnTo>
                  <a:lnTo>
                    <a:pt x="2792907" y="341312"/>
                  </a:lnTo>
                  <a:lnTo>
                    <a:pt x="2826080" y="308152"/>
                  </a:lnTo>
                  <a:lnTo>
                    <a:pt x="2847822" y="266103"/>
                  </a:lnTo>
                  <a:lnTo>
                    <a:pt x="2855633" y="217678"/>
                  </a:lnTo>
                  <a:lnTo>
                    <a:pt x="2855633" y="153212"/>
                  </a:lnTo>
                  <a:close/>
                </a:path>
                <a:path w="4097654" h="371475">
                  <a:moveTo>
                    <a:pt x="3269589" y="153212"/>
                  </a:moveTo>
                  <a:lnTo>
                    <a:pt x="3261779" y="104787"/>
                  </a:lnTo>
                  <a:lnTo>
                    <a:pt x="3240036" y="62725"/>
                  </a:lnTo>
                  <a:lnTo>
                    <a:pt x="3206864" y="29552"/>
                  </a:lnTo>
                  <a:lnTo>
                    <a:pt x="3164814" y="7810"/>
                  </a:lnTo>
                  <a:lnTo>
                    <a:pt x="3116376" y="0"/>
                  </a:lnTo>
                  <a:lnTo>
                    <a:pt x="3050895" y="0"/>
                  </a:lnTo>
                  <a:lnTo>
                    <a:pt x="3002470" y="7810"/>
                  </a:lnTo>
                  <a:lnTo>
                    <a:pt x="2960408" y="29552"/>
                  </a:lnTo>
                  <a:lnTo>
                    <a:pt x="2927248" y="62725"/>
                  </a:lnTo>
                  <a:lnTo>
                    <a:pt x="2905493" y="104787"/>
                  </a:lnTo>
                  <a:lnTo>
                    <a:pt x="2897682" y="153212"/>
                  </a:lnTo>
                  <a:lnTo>
                    <a:pt x="2897682" y="217678"/>
                  </a:lnTo>
                  <a:lnTo>
                    <a:pt x="2905493" y="266103"/>
                  </a:lnTo>
                  <a:lnTo>
                    <a:pt x="2927248" y="308152"/>
                  </a:lnTo>
                  <a:lnTo>
                    <a:pt x="2960408" y="341312"/>
                  </a:lnTo>
                  <a:lnTo>
                    <a:pt x="3002470" y="363067"/>
                  </a:lnTo>
                  <a:lnTo>
                    <a:pt x="3050895" y="370878"/>
                  </a:lnTo>
                  <a:lnTo>
                    <a:pt x="3116376" y="370878"/>
                  </a:lnTo>
                  <a:lnTo>
                    <a:pt x="3164814" y="363067"/>
                  </a:lnTo>
                  <a:lnTo>
                    <a:pt x="3206864" y="341312"/>
                  </a:lnTo>
                  <a:lnTo>
                    <a:pt x="3240036" y="308152"/>
                  </a:lnTo>
                  <a:lnTo>
                    <a:pt x="3261779" y="266103"/>
                  </a:lnTo>
                  <a:lnTo>
                    <a:pt x="3269589" y="217678"/>
                  </a:lnTo>
                  <a:lnTo>
                    <a:pt x="3269589" y="153212"/>
                  </a:lnTo>
                  <a:close/>
                </a:path>
                <a:path w="4097654" h="371475">
                  <a:moveTo>
                    <a:pt x="3683546" y="153212"/>
                  </a:moveTo>
                  <a:lnTo>
                    <a:pt x="3675735" y="104787"/>
                  </a:lnTo>
                  <a:lnTo>
                    <a:pt x="3653993" y="62725"/>
                  </a:lnTo>
                  <a:lnTo>
                    <a:pt x="3620820" y="29552"/>
                  </a:lnTo>
                  <a:lnTo>
                    <a:pt x="3578758" y="7810"/>
                  </a:lnTo>
                  <a:lnTo>
                    <a:pt x="3530333" y="0"/>
                  </a:lnTo>
                  <a:lnTo>
                    <a:pt x="3464852" y="0"/>
                  </a:lnTo>
                  <a:lnTo>
                    <a:pt x="3416427" y="7810"/>
                  </a:lnTo>
                  <a:lnTo>
                    <a:pt x="3374364" y="29552"/>
                  </a:lnTo>
                  <a:lnTo>
                    <a:pt x="3341205" y="62725"/>
                  </a:lnTo>
                  <a:lnTo>
                    <a:pt x="3319449" y="104787"/>
                  </a:lnTo>
                  <a:lnTo>
                    <a:pt x="3311639" y="153212"/>
                  </a:lnTo>
                  <a:lnTo>
                    <a:pt x="3311639" y="217678"/>
                  </a:lnTo>
                  <a:lnTo>
                    <a:pt x="3319449" y="266103"/>
                  </a:lnTo>
                  <a:lnTo>
                    <a:pt x="3341205" y="308152"/>
                  </a:lnTo>
                  <a:lnTo>
                    <a:pt x="3374364" y="341312"/>
                  </a:lnTo>
                  <a:lnTo>
                    <a:pt x="3416427" y="363067"/>
                  </a:lnTo>
                  <a:lnTo>
                    <a:pt x="3464852" y="370878"/>
                  </a:lnTo>
                  <a:lnTo>
                    <a:pt x="3530333" y="370878"/>
                  </a:lnTo>
                  <a:lnTo>
                    <a:pt x="3578758" y="363067"/>
                  </a:lnTo>
                  <a:lnTo>
                    <a:pt x="3620820" y="341312"/>
                  </a:lnTo>
                  <a:lnTo>
                    <a:pt x="3653993" y="308152"/>
                  </a:lnTo>
                  <a:lnTo>
                    <a:pt x="3675735" y="266103"/>
                  </a:lnTo>
                  <a:lnTo>
                    <a:pt x="3683546" y="217678"/>
                  </a:lnTo>
                  <a:lnTo>
                    <a:pt x="3683546" y="153212"/>
                  </a:lnTo>
                  <a:close/>
                </a:path>
                <a:path w="4097654" h="371475">
                  <a:moveTo>
                    <a:pt x="4097502" y="153212"/>
                  </a:moveTo>
                  <a:lnTo>
                    <a:pt x="4089692" y="104787"/>
                  </a:lnTo>
                  <a:lnTo>
                    <a:pt x="4067949" y="62725"/>
                  </a:lnTo>
                  <a:lnTo>
                    <a:pt x="4034777" y="29552"/>
                  </a:lnTo>
                  <a:lnTo>
                    <a:pt x="3992715" y="7810"/>
                  </a:lnTo>
                  <a:lnTo>
                    <a:pt x="3944289" y="0"/>
                  </a:lnTo>
                  <a:lnTo>
                    <a:pt x="3878808" y="0"/>
                  </a:lnTo>
                  <a:lnTo>
                    <a:pt x="3830383" y="7810"/>
                  </a:lnTo>
                  <a:lnTo>
                    <a:pt x="3788321" y="29552"/>
                  </a:lnTo>
                  <a:lnTo>
                    <a:pt x="3755161" y="62725"/>
                  </a:lnTo>
                  <a:lnTo>
                    <a:pt x="3733406" y="104787"/>
                  </a:lnTo>
                  <a:lnTo>
                    <a:pt x="3725595" y="153212"/>
                  </a:lnTo>
                  <a:lnTo>
                    <a:pt x="3725595" y="217678"/>
                  </a:lnTo>
                  <a:lnTo>
                    <a:pt x="3733406" y="266103"/>
                  </a:lnTo>
                  <a:lnTo>
                    <a:pt x="3755161" y="308152"/>
                  </a:lnTo>
                  <a:lnTo>
                    <a:pt x="3788321" y="341312"/>
                  </a:lnTo>
                  <a:lnTo>
                    <a:pt x="3830383" y="363067"/>
                  </a:lnTo>
                  <a:lnTo>
                    <a:pt x="3878808" y="370878"/>
                  </a:lnTo>
                  <a:lnTo>
                    <a:pt x="3944289" y="370878"/>
                  </a:lnTo>
                  <a:lnTo>
                    <a:pt x="3992715" y="363067"/>
                  </a:lnTo>
                  <a:lnTo>
                    <a:pt x="4034777" y="341312"/>
                  </a:lnTo>
                  <a:lnTo>
                    <a:pt x="4067949" y="308152"/>
                  </a:lnTo>
                  <a:lnTo>
                    <a:pt x="4089692" y="266103"/>
                  </a:lnTo>
                  <a:lnTo>
                    <a:pt x="4097502" y="217678"/>
                  </a:lnTo>
                  <a:lnTo>
                    <a:pt x="4097502" y="153212"/>
                  </a:lnTo>
                  <a:close/>
                </a:path>
              </a:pathLst>
            </a:custGeom>
            <a:solidFill>
              <a:srgbClr val="205DA8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200788" y="2668828"/>
              <a:ext cx="4097654" cy="346075"/>
            </a:xfrm>
            <a:custGeom>
              <a:avLst/>
              <a:gdLst/>
              <a:ahLst/>
              <a:cxnLst/>
              <a:rect l="l" t="t" r="r" b="b"/>
              <a:pathLst>
                <a:path w="4097654" h="346075">
                  <a:moveTo>
                    <a:pt x="371906" y="153212"/>
                  </a:moveTo>
                  <a:lnTo>
                    <a:pt x="364096" y="104775"/>
                  </a:lnTo>
                  <a:lnTo>
                    <a:pt x="342353" y="62725"/>
                  </a:lnTo>
                  <a:lnTo>
                    <a:pt x="309181" y="29552"/>
                  </a:lnTo>
                  <a:lnTo>
                    <a:pt x="267119" y="7810"/>
                  </a:lnTo>
                  <a:lnTo>
                    <a:pt x="218694" y="0"/>
                  </a:lnTo>
                  <a:lnTo>
                    <a:pt x="153212" y="0"/>
                  </a:lnTo>
                  <a:lnTo>
                    <a:pt x="104787" y="7810"/>
                  </a:lnTo>
                  <a:lnTo>
                    <a:pt x="62725" y="29552"/>
                  </a:lnTo>
                  <a:lnTo>
                    <a:pt x="29565" y="62725"/>
                  </a:lnTo>
                  <a:lnTo>
                    <a:pt x="7810" y="104775"/>
                  </a:lnTo>
                  <a:lnTo>
                    <a:pt x="0" y="153212"/>
                  </a:lnTo>
                  <a:lnTo>
                    <a:pt x="0" y="192722"/>
                  </a:lnTo>
                  <a:lnTo>
                    <a:pt x="7810" y="241134"/>
                  </a:lnTo>
                  <a:lnTo>
                    <a:pt x="29565" y="283197"/>
                  </a:lnTo>
                  <a:lnTo>
                    <a:pt x="62725" y="316357"/>
                  </a:lnTo>
                  <a:lnTo>
                    <a:pt x="104787" y="338112"/>
                  </a:lnTo>
                  <a:lnTo>
                    <a:pt x="153212" y="345922"/>
                  </a:lnTo>
                  <a:lnTo>
                    <a:pt x="218694" y="345922"/>
                  </a:lnTo>
                  <a:lnTo>
                    <a:pt x="267119" y="338112"/>
                  </a:lnTo>
                  <a:lnTo>
                    <a:pt x="309181" y="316357"/>
                  </a:lnTo>
                  <a:lnTo>
                    <a:pt x="342353" y="283197"/>
                  </a:lnTo>
                  <a:lnTo>
                    <a:pt x="364096" y="241134"/>
                  </a:lnTo>
                  <a:lnTo>
                    <a:pt x="371906" y="192722"/>
                  </a:lnTo>
                  <a:lnTo>
                    <a:pt x="371906" y="153212"/>
                  </a:lnTo>
                  <a:close/>
                </a:path>
                <a:path w="4097654" h="346075">
                  <a:moveTo>
                    <a:pt x="785863" y="153212"/>
                  </a:moveTo>
                  <a:lnTo>
                    <a:pt x="778052" y="104775"/>
                  </a:lnTo>
                  <a:lnTo>
                    <a:pt x="756310" y="62725"/>
                  </a:lnTo>
                  <a:lnTo>
                    <a:pt x="723138" y="29552"/>
                  </a:lnTo>
                  <a:lnTo>
                    <a:pt x="681075" y="7810"/>
                  </a:lnTo>
                  <a:lnTo>
                    <a:pt x="632650" y="0"/>
                  </a:lnTo>
                  <a:lnTo>
                    <a:pt x="567169" y="0"/>
                  </a:lnTo>
                  <a:lnTo>
                    <a:pt x="518744" y="7810"/>
                  </a:lnTo>
                  <a:lnTo>
                    <a:pt x="476681" y="29552"/>
                  </a:lnTo>
                  <a:lnTo>
                    <a:pt x="443522" y="62725"/>
                  </a:lnTo>
                  <a:lnTo>
                    <a:pt x="421767" y="104775"/>
                  </a:lnTo>
                  <a:lnTo>
                    <a:pt x="413956" y="153212"/>
                  </a:lnTo>
                  <a:lnTo>
                    <a:pt x="413956" y="192722"/>
                  </a:lnTo>
                  <a:lnTo>
                    <a:pt x="421767" y="241134"/>
                  </a:lnTo>
                  <a:lnTo>
                    <a:pt x="443522" y="283197"/>
                  </a:lnTo>
                  <a:lnTo>
                    <a:pt x="476681" y="316357"/>
                  </a:lnTo>
                  <a:lnTo>
                    <a:pt x="518744" y="338112"/>
                  </a:lnTo>
                  <a:lnTo>
                    <a:pt x="567169" y="345922"/>
                  </a:lnTo>
                  <a:lnTo>
                    <a:pt x="632650" y="345922"/>
                  </a:lnTo>
                  <a:lnTo>
                    <a:pt x="681075" y="338112"/>
                  </a:lnTo>
                  <a:lnTo>
                    <a:pt x="723138" y="316357"/>
                  </a:lnTo>
                  <a:lnTo>
                    <a:pt x="756310" y="283197"/>
                  </a:lnTo>
                  <a:lnTo>
                    <a:pt x="778052" y="241134"/>
                  </a:lnTo>
                  <a:lnTo>
                    <a:pt x="785863" y="192722"/>
                  </a:lnTo>
                  <a:lnTo>
                    <a:pt x="785863" y="153212"/>
                  </a:lnTo>
                  <a:close/>
                </a:path>
                <a:path w="4097654" h="346075">
                  <a:moveTo>
                    <a:pt x="1199819" y="153212"/>
                  </a:moveTo>
                  <a:lnTo>
                    <a:pt x="1192009" y="104775"/>
                  </a:lnTo>
                  <a:lnTo>
                    <a:pt x="1170254" y="62725"/>
                  </a:lnTo>
                  <a:lnTo>
                    <a:pt x="1137094" y="29552"/>
                  </a:lnTo>
                  <a:lnTo>
                    <a:pt x="1095032" y="7810"/>
                  </a:lnTo>
                  <a:lnTo>
                    <a:pt x="1046607" y="0"/>
                  </a:lnTo>
                  <a:lnTo>
                    <a:pt x="981125" y="0"/>
                  </a:lnTo>
                  <a:lnTo>
                    <a:pt x="932700" y="7810"/>
                  </a:lnTo>
                  <a:lnTo>
                    <a:pt x="890638" y="29552"/>
                  </a:lnTo>
                  <a:lnTo>
                    <a:pt x="857478" y="62725"/>
                  </a:lnTo>
                  <a:lnTo>
                    <a:pt x="835723" y="104775"/>
                  </a:lnTo>
                  <a:lnTo>
                    <a:pt x="827913" y="153212"/>
                  </a:lnTo>
                  <a:lnTo>
                    <a:pt x="827913" y="192722"/>
                  </a:lnTo>
                  <a:lnTo>
                    <a:pt x="835723" y="241134"/>
                  </a:lnTo>
                  <a:lnTo>
                    <a:pt x="857478" y="283197"/>
                  </a:lnTo>
                  <a:lnTo>
                    <a:pt x="890638" y="316357"/>
                  </a:lnTo>
                  <a:lnTo>
                    <a:pt x="932700" y="338112"/>
                  </a:lnTo>
                  <a:lnTo>
                    <a:pt x="981125" y="345922"/>
                  </a:lnTo>
                  <a:lnTo>
                    <a:pt x="1046607" y="345922"/>
                  </a:lnTo>
                  <a:lnTo>
                    <a:pt x="1095032" y="338112"/>
                  </a:lnTo>
                  <a:lnTo>
                    <a:pt x="1137094" y="316357"/>
                  </a:lnTo>
                  <a:lnTo>
                    <a:pt x="1170254" y="283197"/>
                  </a:lnTo>
                  <a:lnTo>
                    <a:pt x="1192009" y="241134"/>
                  </a:lnTo>
                  <a:lnTo>
                    <a:pt x="1199819" y="192722"/>
                  </a:lnTo>
                  <a:lnTo>
                    <a:pt x="1199819" y="153212"/>
                  </a:lnTo>
                  <a:close/>
                </a:path>
                <a:path w="4097654" h="346075">
                  <a:moveTo>
                    <a:pt x="1613776" y="153212"/>
                  </a:moveTo>
                  <a:lnTo>
                    <a:pt x="1605965" y="104775"/>
                  </a:lnTo>
                  <a:lnTo>
                    <a:pt x="1584210" y="62725"/>
                  </a:lnTo>
                  <a:lnTo>
                    <a:pt x="1551051" y="29552"/>
                  </a:lnTo>
                  <a:lnTo>
                    <a:pt x="1508988" y="7810"/>
                  </a:lnTo>
                  <a:lnTo>
                    <a:pt x="1460563" y="0"/>
                  </a:lnTo>
                  <a:lnTo>
                    <a:pt x="1395082" y="0"/>
                  </a:lnTo>
                  <a:lnTo>
                    <a:pt x="1346657" y="7810"/>
                  </a:lnTo>
                  <a:lnTo>
                    <a:pt x="1304594" y="29552"/>
                  </a:lnTo>
                  <a:lnTo>
                    <a:pt x="1271422" y="62725"/>
                  </a:lnTo>
                  <a:lnTo>
                    <a:pt x="1249680" y="104775"/>
                  </a:lnTo>
                  <a:lnTo>
                    <a:pt x="1241869" y="153212"/>
                  </a:lnTo>
                  <a:lnTo>
                    <a:pt x="1241869" y="192722"/>
                  </a:lnTo>
                  <a:lnTo>
                    <a:pt x="1249680" y="241134"/>
                  </a:lnTo>
                  <a:lnTo>
                    <a:pt x="1271422" y="283197"/>
                  </a:lnTo>
                  <a:lnTo>
                    <a:pt x="1304594" y="316357"/>
                  </a:lnTo>
                  <a:lnTo>
                    <a:pt x="1346657" y="338112"/>
                  </a:lnTo>
                  <a:lnTo>
                    <a:pt x="1395082" y="345922"/>
                  </a:lnTo>
                  <a:lnTo>
                    <a:pt x="1460563" y="345922"/>
                  </a:lnTo>
                  <a:lnTo>
                    <a:pt x="1508988" y="338112"/>
                  </a:lnTo>
                  <a:lnTo>
                    <a:pt x="1551051" y="316357"/>
                  </a:lnTo>
                  <a:lnTo>
                    <a:pt x="1584210" y="283197"/>
                  </a:lnTo>
                  <a:lnTo>
                    <a:pt x="1605965" y="241134"/>
                  </a:lnTo>
                  <a:lnTo>
                    <a:pt x="1613776" y="192722"/>
                  </a:lnTo>
                  <a:lnTo>
                    <a:pt x="1613776" y="153212"/>
                  </a:lnTo>
                  <a:close/>
                </a:path>
                <a:path w="4097654" h="346075">
                  <a:moveTo>
                    <a:pt x="2027732" y="153212"/>
                  </a:moveTo>
                  <a:lnTo>
                    <a:pt x="2019922" y="104775"/>
                  </a:lnTo>
                  <a:lnTo>
                    <a:pt x="1998167" y="62725"/>
                  </a:lnTo>
                  <a:lnTo>
                    <a:pt x="1965007" y="29552"/>
                  </a:lnTo>
                  <a:lnTo>
                    <a:pt x="1922945" y="7810"/>
                  </a:lnTo>
                  <a:lnTo>
                    <a:pt x="1874520" y="0"/>
                  </a:lnTo>
                  <a:lnTo>
                    <a:pt x="1809038" y="0"/>
                  </a:lnTo>
                  <a:lnTo>
                    <a:pt x="1760613" y="7810"/>
                  </a:lnTo>
                  <a:lnTo>
                    <a:pt x="1718551" y="29552"/>
                  </a:lnTo>
                  <a:lnTo>
                    <a:pt x="1685378" y="62725"/>
                  </a:lnTo>
                  <a:lnTo>
                    <a:pt x="1663636" y="104775"/>
                  </a:lnTo>
                  <a:lnTo>
                    <a:pt x="1655826" y="153212"/>
                  </a:lnTo>
                  <a:lnTo>
                    <a:pt x="1655826" y="192722"/>
                  </a:lnTo>
                  <a:lnTo>
                    <a:pt x="1663636" y="241134"/>
                  </a:lnTo>
                  <a:lnTo>
                    <a:pt x="1685378" y="283197"/>
                  </a:lnTo>
                  <a:lnTo>
                    <a:pt x="1718551" y="316357"/>
                  </a:lnTo>
                  <a:lnTo>
                    <a:pt x="1760613" y="338112"/>
                  </a:lnTo>
                  <a:lnTo>
                    <a:pt x="1809038" y="345922"/>
                  </a:lnTo>
                  <a:lnTo>
                    <a:pt x="1874520" y="345922"/>
                  </a:lnTo>
                  <a:lnTo>
                    <a:pt x="1922945" y="338112"/>
                  </a:lnTo>
                  <a:lnTo>
                    <a:pt x="1965007" y="316357"/>
                  </a:lnTo>
                  <a:lnTo>
                    <a:pt x="1998167" y="283197"/>
                  </a:lnTo>
                  <a:lnTo>
                    <a:pt x="2019922" y="241134"/>
                  </a:lnTo>
                  <a:lnTo>
                    <a:pt x="2027732" y="192722"/>
                  </a:lnTo>
                  <a:lnTo>
                    <a:pt x="2027732" y="153212"/>
                  </a:lnTo>
                  <a:close/>
                </a:path>
                <a:path w="4097654" h="346075">
                  <a:moveTo>
                    <a:pt x="2441689" y="153212"/>
                  </a:moveTo>
                  <a:lnTo>
                    <a:pt x="2433878" y="104775"/>
                  </a:lnTo>
                  <a:lnTo>
                    <a:pt x="2412123" y="62725"/>
                  </a:lnTo>
                  <a:lnTo>
                    <a:pt x="2378964" y="29552"/>
                  </a:lnTo>
                  <a:lnTo>
                    <a:pt x="2336901" y="7810"/>
                  </a:lnTo>
                  <a:lnTo>
                    <a:pt x="2288476" y="0"/>
                  </a:lnTo>
                  <a:lnTo>
                    <a:pt x="2222995" y="0"/>
                  </a:lnTo>
                  <a:lnTo>
                    <a:pt x="2174557" y="7810"/>
                  </a:lnTo>
                  <a:lnTo>
                    <a:pt x="2132507" y="29552"/>
                  </a:lnTo>
                  <a:lnTo>
                    <a:pt x="2099335" y="62725"/>
                  </a:lnTo>
                  <a:lnTo>
                    <a:pt x="2077593" y="104775"/>
                  </a:lnTo>
                  <a:lnTo>
                    <a:pt x="2069782" y="153212"/>
                  </a:lnTo>
                  <a:lnTo>
                    <a:pt x="2069782" y="192722"/>
                  </a:lnTo>
                  <a:lnTo>
                    <a:pt x="2077593" y="241134"/>
                  </a:lnTo>
                  <a:lnTo>
                    <a:pt x="2099335" y="283197"/>
                  </a:lnTo>
                  <a:lnTo>
                    <a:pt x="2132507" y="316357"/>
                  </a:lnTo>
                  <a:lnTo>
                    <a:pt x="2174557" y="338112"/>
                  </a:lnTo>
                  <a:lnTo>
                    <a:pt x="2222995" y="345922"/>
                  </a:lnTo>
                  <a:lnTo>
                    <a:pt x="2288476" y="345922"/>
                  </a:lnTo>
                  <a:lnTo>
                    <a:pt x="2336901" y="338112"/>
                  </a:lnTo>
                  <a:lnTo>
                    <a:pt x="2378964" y="316357"/>
                  </a:lnTo>
                  <a:lnTo>
                    <a:pt x="2412123" y="283197"/>
                  </a:lnTo>
                  <a:lnTo>
                    <a:pt x="2433878" y="241134"/>
                  </a:lnTo>
                  <a:lnTo>
                    <a:pt x="2441689" y="192722"/>
                  </a:lnTo>
                  <a:lnTo>
                    <a:pt x="2441689" y="153212"/>
                  </a:lnTo>
                  <a:close/>
                </a:path>
                <a:path w="4097654" h="346075">
                  <a:moveTo>
                    <a:pt x="2855633" y="153212"/>
                  </a:moveTo>
                  <a:lnTo>
                    <a:pt x="2847822" y="104775"/>
                  </a:lnTo>
                  <a:lnTo>
                    <a:pt x="2826080" y="62725"/>
                  </a:lnTo>
                  <a:lnTo>
                    <a:pt x="2792907" y="29552"/>
                  </a:lnTo>
                  <a:lnTo>
                    <a:pt x="2750858" y="7810"/>
                  </a:lnTo>
                  <a:lnTo>
                    <a:pt x="2702420" y="0"/>
                  </a:lnTo>
                  <a:lnTo>
                    <a:pt x="2636939" y="0"/>
                  </a:lnTo>
                  <a:lnTo>
                    <a:pt x="2588514" y="7810"/>
                  </a:lnTo>
                  <a:lnTo>
                    <a:pt x="2546451" y="29552"/>
                  </a:lnTo>
                  <a:lnTo>
                    <a:pt x="2513292" y="62725"/>
                  </a:lnTo>
                  <a:lnTo>
                    <a:pt x="2491536" y="104775"/>
                  </a:lnTo>
                  <a:lnTo>
                    <a:pt x="2483726" y="153212"/>
                  </a:lnTo>
                  <a:lnTo>
                    <a:pt x="2483726" y="192722"/>
                  </a:lnTo>
                  <a:lnTo>
                    <a:pt x="2491536" y="241134"/>
                  </a:lnTo>
                  <a:lnTo>
                    <a:pt x="2513292" y="283197"/>
                  </a:lnTo>
                  <a:lnTo>
                    <a:pt x="2546451" y="316357"/>
                  </a:lnTo>
                  <a:lnTo>
                    <a:pt x="2588514" y="338112"/>
                  </a:lnTo>
                  <a:lnTo>
                    <a:pt x="2636939" y="345922"/>
                  </a:lnTo>
                  <a:lnTo>
                    <a:pt x="2702420" y="345922"/>
                  </a:lnTo>
                  <a:lnTo>
                    <a:pt x="2750858" y="338112"/>
                  </a:lnTo>
                  <a:lnTo>
                    <a:pt x="2792907" y="316357"/>
                  </a:lnTo>
                  <a:lnTo>
                    <a:pt x="2826080" y="283197"/>
                  </a:lnTo>
                  <a:lnTo>
                    <a:pt x="2847822" y="241134"/>
                  </a:lnTo>
                  <a:lnTo>
                    <a:pt x="2855633" y="192722"/>
                  </a:lnTo>
                  <a:lnTo>
                    <a:pt x="2855633" y="153212"/>
                  </a:lnTo>
                  <a:close/>
                </a:path>
                <a:path w="4097654" h="346075">
                  <a:moveTo>
                    <a:pt x="3269589" y="153212"/>
                  </a:moveTo>
                  <a:lnTo>
                    <a:pt x="3261779" y="104775"/>
                  </a:lnTo>
                  <a:lnTo>
                    <a:pt x="3240036" y="62725"/>
                  </a:lnTo>
                  <a:lnTo>
                    <a:pt x="3206864" y="29552"/>
                  </a:lnTo>
                  <a:lnTo>
                    <a:pt x="3164814" y="7810"/>
                  </a:lnTo>
                  <a:lnTo>
                    <a:pt x="3116376" y="0"/>
                  </a:lnTo>
                  <a:lnTo>
                    <a:pt x="3050895" y="0"/>
                  </a:lnTo>
                  <a:lnTo>
                    <a:pt x="3002470" y="7810"/>
                  </a:lnTo>
                  <a:lnTo>
                    <a:pt x="2960408" y="29552"/>
                  </a:lnTo>
                  <a:lnTo>
                    <a:pt x="2927248" y="62725"/>
                  </a:lnTo>
                  <a:lnTo>
                    <a:pt x="2905493" y="104775"/>
                  </a:lnTo>
                  <a:lnTo>
                    <a:pt x="2897682" y="153212"/>
                  </a:lnTo>
                  <a:lnTo>
                    <a:pt x="2897682" y="192722"/>
                  </a:lnTo>
                  <a:lnTo>
                    <a:pt x="2905493" y="241134"/>
                  </a:lnTo>
                  <a:lnTo>
                    <a:pt x="2927248" y="283197"/>
                  </a:lnTo>
                  <a:lnTo>
                    <a:pt x="2960408" y="316357"/>
                  </a:lnTo>
                  <a:lnTo>
                    <a:pt x="3002470" y="338112"/>
                  </a:lnTo>
                  <a:lnTo>
                    <a:pt x="3050895" y="345922"/>
                  </a:lnTo>
                  <a:lnTo>
                    <a:pt x="3116376" y="345922"/>
                  </a:lnTo>
                  <a:lnTo>
                    <a:pt x="3164814" y="338112"/>
                  </a:lnTo>
                  <a:lnTo>
                    <a:pt x="3206864" y="316357"/>
                  </a:lnTo>
                  <a:lnTo>
                    <a:pt x="3240036" y="283197"/>
                  </a:lnTo>
                  <a:lnTo>
                    <a:pt x="3261779" y="241134"/>
                  </a:lnTo>
                  <a:lnTo>
                    <a:pt x="3269589" y="192722"/>
                  </a:lnTo>
                  <a:lnTo>
                    <a:pt x="3269589" y="153212"/>
                  </a:lnTo>
                  <a:close/>
                </a:path>
                <a:path w="4097654" h="346075">
                  <a:moveTo>
                    <a:pt x="3683546" y="153212"/>
                  </a:moveTo>
                  <a:lnTo>
                    <a:pt x="3675735" y="104775"/>
                  </a:lnTo>
                  <a:lnTo>
                    <a:pt x="3653993" y="62725"/>
                  </a:lnTo>
                  <a:lnTo>
                    <a:pt x="3620820" y="29552"/>
                  </a:lnTo>
                  <a:lnTo>
                    <a:pt x="3578758" y="7810"/>
                  </a:lnTo>
                  <a:lnTo>
                    <a:pt x="3530333" y="0"/>
                  </a:lnTo>
                  <a:lnTo>
                    <a:pt x="3464852" y="0"/>
                  </a:lnTo>
                  <a:lnTo>
                    <a:pt x="3416427" y="7810"/>
                  </a:lnTo>
                  <a:lnTo>
                    <a:pt x="3374364" y="29552"/>
                  </a:lnTo>
                  <a:lnTo>
                    <a:pt x="3341205" y="62725"/>
                  </a:lnTo>
                  <a:lnTo>
                    <a:pt x="3319449" y="104775"/>
                  </a:lnTo>
                  <a:lnTo>
                    <a:pt x="3311639" y="153212"/>
                  </a:lnTo>
                  <a:lnTo>
                    <a:pt x="3311639" y="192722"/>
                  </a:lnTo>
                  <a:lnTo>
                    <a:pt x="3319449" y="241134"/>
                  </a:lnTo>
                  <a:lnTo>
                    <a:pt x="3341205" y="283197"/>
                  </a:lnTo>
                  <a:lnTo>
                    <a:pt x="3374364" y="316357"/>
                  </a:lnTo>
                  <a:lnTo>
                    <a:pt x="3416427" y="338112"/>
                  </a:lnTo>
                  <a:lnTo>
                    <a:pt x="3464852" y="345922"/>
                  </a:lnTo>
                  <a:lnTo>
                    <a:pt x="3530333" y="345922"/>
                  </a:lnTo>
                  <a:lnTo>
                    <a:pt x="3578758" y="338112"/>
                  </a:lnTo>
                  <a:lnTo>
                    <a:pt x="3620820" y="316357"/>
                  </a:lnTo>
                  <a:lnTo>
                    <a:pt x="3653993" y="283197"/>
                  </a:lnTo>
                  <a:lnTo>
                    <a:pt x="3675735" y="241134"/>
                  </a:lnTo>
                  <a:lnTo>
                    <a:pt x="3683546" y="192722"/>
                  </a:lnTo>
                  <a:lnTo>
                    <a:pt x="3683546" y="153212"/>
                  </a:lnTo>
                  <a:close/>
                </a:path>
                <a:path w="4097654" h="346075">
                  <a:moveTo>
                    <a:pt x="4097502" y="153212"/>
                  </a:moveTo>
                  <a:lnTo>
                    <a:pt x="4089692" y="104775"/>
                  </a:lnTo>
                  <a:lnTo>
                    <a:pt x="4067949" y="62725"/>
                  </a:lnTo>
                  <a:lnTo>
                    <a:pt x="4034777" y="29552"/>
                  </a:lnTo>
                  <a:lnTo>
                    <a:pt x="3992715" y="7810"/>
                  </a:lnTo>
                  <a:lnTo>
                    <a:pt x="3944289" y="0"/>
                  </a:lnTo>
                  <a:lnTo>
                    <a:pt x="3878808" y="0"/>
                  </a:lnTo>
                  <a:lnTo>
                    <a:pt x="3830383" y="7810"/>
                  </a:lnTo>
                  <a:lnTo>
                    <a:pt x="3788321" y="29552"/>
                  </a:lnTo>
                  <a:lnTo>
                    <a:pt x="3755161" y="62725"/>
                  </a:lnTo>
                  <a:lnTo>
                    <a:pt x="3733406" y="104775"/>
                  </a:lnTo>
                  <a:lnTo>
                    <a:pt x="3725595" y="153212"/>
                  </a:lnTo>
                  <a:lnTo>
                    <a:pt x="3725595" y="192722"/>
                  </a:lnTo>
                  <a:lnTo>
                    <a:pt x="3733406" y="241134"/>
                  </a:lnTo>
                  <a:lnTo>
                    <a:pt x="3755161" y="283197"/>
                  </a:lnTo>
                  <a:lnTo>
                    <a:pt x="3788321" y="316357"/>
                  </a:lnTo>
                  <a:lnTo>
                    <a:pt x="3830383" y="338112"/>
                  </a:lnTo>
                  <a:lnTo>
                    <a:pt x="3878808" y="345922"/>
                  </a:lnTo>
                  <a:lnTo>
                    <a:pt x="3944289" y="345922"/>
                  </a:lnTo>
                  <a:lnTo>
                    <a:pt x="3992715" y="338112"/>
                  </a:lnTo>
                  <a:lnTo>
                    <a:pt x="4034777" y="316357"/>
                  </a:lnTo>
                  <a:lnTo>
                    <a:pt x="4067949" y="283197"/>
                  </a:lnTo>
                  <a:lnTo>
                    <a:pt x="4089692" y="241134"/>
                  </a:lnTo>
                  <a:lnTo>
                    <a:pt x="4097502" y="192722"/>
                  </a:lnTo>
                  <a:lnTo>
                    <a:pt x="4097502" y="153212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348472" y="2188790"/>
            <a:ext cx="3811270" cy="405130"/>
            <a:chOff x="6348472" y="2188790"/>
            <a:chExt cx="3811270" cy="405130"/>
          </a:xfrm>
        </p:grpSpPr>
        <p:sp>
          <p:nvSpPr>
            <p:cNvPr id="33" name="object 33"/>
            <p:cNvSpPr/>
            <p:nvPr/>
          </p:nvSpPr>
          <p:spPr>
            <a:xfrm>
              <a:off x="6808215" y="2199830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26AB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042756" y="2198925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26AB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285414" y="2198925"/>
              <a:ext cx="421005" cy="332740"/>
            </a:xfrm>
            <a:custGeom>
              <a:avLst/>
              <a:gdLst/>
              <a:ahLst/>
              <a:cxnLst/>
              <a:rect l="l" t="t" r="r" b="b"/>
              <a:pathLst>
                <a:path w="421004" h="332739">
                  <a:moveTo>
                    <a:pt x="0" y="331520"/>
                  </a:moveTo>
                  <a:lnTo>
                    <a:pt x="217195" y="0"/>
                  </a:lnTo>
                  <a:lnTo>
                    <a:pt x="420801" y="332117"/>
                  </a:lnTo>
                </a:path>
              </a:pathLst>
            </a:custGeom>
            <a:ln w="20269">
              <a:solidFill>
                <a:srgbClr val="26AB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391852" y="2530361"/>
              <a:ext cx="3717925" cy="0"/>
            </a:xfrm>
            <a:custGeom>
              <a:avLst/>
              <a:gdLst/>
              <a:ahLst/>
              <a:cxnLst/>
              <a:rect l="l" t="t" r="r" b="b"/>
              <a:pathLst>
                <a:path w="3717925">
                  <a:moveTo>
                    <a:pt x="0" y="0"/>
                  </a:moveTo>
                  <a:lnTo>
                    <a:pt x="3717366" y="0"/>
                  </a:lnTo>
                </a:path>
              </a:pathLst>
            </a:custGeom>
            <a:ln w="202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60034" y="2472030"/>
              <a:ext cx="112153" cy="121843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70967" y="2472030"/>
              <a:ext cx="112153" cy="121843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1898" y="2472030"/>
              <a:ext cx="112153" cy="121843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48472" y="2472006"/>
              <a:ext cx="112153" cy="121843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994680" y="2475264"/>
              <a:ext cx="112140" cy="115519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03763" y="2472030"/>
              <a:ext cx="112153" cy="121843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814696" y="2472030"/>
              <a:ext cx="112153" cy="121843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225627" y="2472030"/>
              <a:ext cx="112153" cy="121843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636561" y="2472030"/>
              <a:ext cx="112153" cy="121843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047494" y="2472030"/>
              <a:ext cx="112153" cy="121843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992841" y="2472030"/>
              <a:ext cx="113982" cy="121843"/>
            </a:xfrm>
            <a:prstGeom prst="rect">
              <a:avLst/>
            </a:prstGeom>
          </p:spPr>
        </p:pic>
      </p:grpSp>
      <p:sp>
        <p:nvSpPr>
          <p:cNvPr id="48" name="object 48"/>
          <p:cNvSpPr txBox="1"/>
          <p:nvPr/>
        </p:nvSpPr>
        <p:spPr>
          <a:xfrm>
            <a:off x="7084900" y="2742335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740764" y="2742335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912865" y="2742335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568729" y="2742335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256934" y="2742335"/>
            <a:ext cx="671830" cy="1879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26720" algn="l"/>
              </a:tabLst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</a:t>
            </a:r>
            <a:r>
              <a:rPr sz="500" dirty="0">
                <a:solidFill>
                  <a:srgbClr val="E58E34"/>
                </a:solidFill>
                <a:latin typeface="Gotham Bold"/>
                <a:cs typeface="Gotham Bold"/>
              </a:rPr>
              <a:t>	</a:t>
            </a: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</a:t>
            </a:r>
            <a:endParaRPr sz="500">
              <a:latin typeface="Gotham Bold"/>
              <a:cs typeface="Gotham Bold"/>
            </a:endParaRPr>
          </a:p>
          <a:p>
            <a:pPr marL="38100">
              <a:lnSpc>
                <a:spcPct val="100000"/>
              </a:lnSpc>
              <a:spcBef>
                <a:spcPts val="40"/>
              </a:spcBef>
              <a:tabLst>
                <a:tab pos="452120" algn="l"/>
              </a:tabLst>
            </a:pP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point	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499051" y="2742335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154915" y="2742335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327017" y="2742335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982881" y="2742335"/>
            <a:ext cx="25781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5080" indent="-26034">
              <a:lnSpc>
                <a:spcPct val="106400"/>
              </a:lnSpc>
              <a:spcBef>
                <a:spcPts val="90"/>
              </a:spcBef>
            </a:pPr>
            <a:r>
              <a:rPr sz="500" spc="-40" dirty="0">
                <a:solidFill>
                  <a:srgbClr val="E58E34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E58E34"/>
                </a:solidFill>
                <a:latin typeface="Gotham Bold"/>
                <a:cs typeface="Gotham Bold"/>
              </a:rPr>
              <a:t>ouch-  point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064969" y="3138515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720765" y="3138515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892867" y="3138515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548731" y="3138515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237071" y="3138515"/>
            <a:ext cx="714375" cy="1879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26084" algn="l"/>
              </a:tabLst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ent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	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ent</a:t>
            </a:r>
            <a:endParaRPr sz="500">
              <a:latin typeface="Gotham Bold"/>
              <a:cs typeface="Gotham Bold"/>
            </a:endParaRPr>
          </a:p>
          <a:p>
            <a:pPr marL="59055">
              <a:lnSpc>
                <a:spcPct val="100000"/>
              </a:lnSpc>
              <a:spcBef>
                <a:spcPts val="40"/>
              </a:spcBef>
              <a:tabLst>
                <a:tab pos="473075" algn="l"/>
              </a:tabLst>
            </a:pP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	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478918" y="3138515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134714" y="3138515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306816" y="3138515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962680" y="3138515"/>
            <a:ext cx="300355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9055" marR="5080" indent="-46990">
              <a:lnSpc>
                <a:spcPct val="106400"/>
              </a:lnSpc>
              <a:spcBef>
                <a:spcPts val="90"/>
              </a:spcBef>
            </a:pP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C</a:t>
            </a:r>
            <a:r>
              <a:rPr sz="500" spc="20" dirty="0">
                <a:solidFill>
                  <a:srgbClr val="205DA8"/>
                </a:solidFill>
                <a:latin typeface="Gotham Bold"/>
                <a:cs typeface="Gotham Bold"/>
              </a:rPr>
              <a:t>on</a:t>
            </a:r>
            <a:r>
              <a:rPr sz="500" dirty="0">
                <a:solidFill>
                  <a:srgbClr val="205DA8"/>
                </a:solidFill>
                <a:latin typeface="Gotham Bold"/>
                <a:cs typeface="Gotham Bold"/>
              </a:rPr>
              <a:t>t</a:t>
            </a:r>
            <a:r>
              <a:rPr sz="500" spc="10" dirty="0">
                <a:solidFill>
                  <a:srgbClr val="205DA8"/>
                </a:solidFill>
                <a:latin typeface="Gotham Bold"/>
                <a:cs typeface="Gotham Bold"/>
              </a:rPr>
              <a:t>ent  </a:t>
            </a:r>
            <a:r>
              <a:rPr sz="500" spc="15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500">
              <a:latin typeface="Gotham Bold"/>
              <a:cs typeface="Gotham Bold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814869" y="1911614"/>
            <a:ext cx="4044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26AB6A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26AB6A"/>
                </a:solidFill>
                <a:latin typeface="Gotham Bold"/>
                <a:cs typeface="Gotham Bold"/>
              </a:rPr>
              <a:t>1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040876" y="1911614"/>
            <a:ext cx="4248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26AB6A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26AB6A"/>
                </a:solidFill>
                <a:latin typeface="Gotham Bold"/>
                <a:cs typeface="Gotham Bold"/>
              </a:rPr>
              <a:t>2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291979" y="1911614"/>
            <a:ext cx="4248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26AB6A"/>
                </a:solidFill>
                <a:latin typeface="Gotham Bold"/>
                <a:cs typeface="Gotham Bold"/>
              </a:rPr>
              <a:t>PEAK</a:t>
            </a:r>
            <a:r>
              <a:rPr sz="800" spc="-30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800" dirty="0">
                <a:solidFill>
                  <a:srgbClr val="26AB6A"/>
                </a:solidFill>
                <a:latin typeface="Gotham Bold"/>
                <a:cs typeface="Gotham Bold"/>
              </a:rPr>
              <a:t>3</a:t>
            </a:r>
            <a:endParaRPr sz="800">
              <a:latin typeface="Gotham Bold"/>
              <a:cs typeface="Gotham Bold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293412" y="981881"/>
            <a:ext cx="382524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5" dirty="0">
                <a:solidFill>
                  <a:srgbClr val="878787"/>
                </a:solidFill>
                <a:latin typeface="Gotham Bold"/>
                <a:cs typeface="Gotham Bold"/>
              </a:rPr>
              <a:t>STEP</a:t>
            </a:r>
            <a:r>
              <a:rPr sz="1300" spc="-15" dirty="0">
                <a:solidFill>
                  <a:srgbClr val="878787"/>
                </a:solidFill>
                <a:latin typeface="Gotham Bold"/>
                <a:cs typeface="Gotham Bold"/>
              </a:rPr>
              <a:t> </a:t>
            </a:r>
            <a:r>
              <a:rPr sz="1300" spc="-5" dirty="0">
                <a:solidFill>
                  <a:srgbClr val="878787"/>
                </a:solidFill>
                <a:latin typeface="Gotham Bold"/>
                <a:cs typeface="Gotham Bold"/>
              </a:rPr>
              <a:t>PROGRESS:</a:t>
            </a:r>
            <a:r>
              <a:rPr sz="1300" spc="-15" dirty="0">
                <a:solidFill>
                  <a:srgbClr val="878787"/>
                </a:solidFill>
                <a:latin typeface="Gotham Bold"/>
                <a:cs typeface="Gotham Bold"/>
              </a:rPr>
              <a:t> </a:t>
            </a:r>
            <a:r>
              <a:rPr sz="1300" dirty="0">
                <a:latin typeface="Gotham Bold"/>
                <a:cs typeface="Gotham Bold"/>
              </a:rPr>
              <a:t>BUILD</a:t>
            </a:r>
            <a:r>
              <a:rPr sz="1300" spc="-10" dirty="0">
                <a:latin typeface="Gotham Bold"/>
                <a:cs typeface="Gotham Bold"/>
              </a:rPr>
              <a:t> </a:t>
            </a:r>
            <a:r>
              <a:rPr sz="1300" spc="-20" dirty="0">
                <a:latin typeface="Gotham Bold"/>
                <a:cs typeface="Gotham Bold"/>
              </a:rPr>
              <a:t>YOUR</a:t>
            </a:r>
            <a:r>
              <a:rPr sz="1300" spc="-15" dirty="0">
                <a:latin typeface="Gotham Bold"/>
                <a:cs typeface="Gotham Bold"/>
              </a:rPr>
              <a:t> </a:t>
            </a:r>
            <a:r>
              <a:rPr sz="1300" dirty="0">
                <a:latin typeface="Gotham Bold"/>
                <a:cs typeface="Gotham Bold"/>
              </a:rPr>
              <a:t>FINAL</a:t>
            </a:r>
            <a:r>
              <a:rPr sz="1300" spc="-15" dirty="0">
                <a:latin typeface="Gotham Bold"/>
                <a:cs typeface="Gotham Bold"/>
              </a:rPr>
              <a:t> </a:t>
            </a:r>
            <a:r>
              <a:rPr sz="1300" dirty="0">
                <a:latin typeface="Gotham Bold"/>
                <a:cs typeface="Gotham Bold"/>
              </a:rPr>
              <a:t>EVENT</a:t>
            </a:r>
            <a:endParaRPr sz="1300">
              <a:latin typeface="Gotham Bold"/>
              <a:cs typeface="Gotham Bold"/>
            </a:endParaRPr>
          </a:p>
        </p:txBody>
      </p:sp>
      <p:pic>
        <p:nvPicPr>
          <p:cNvPr id="70" name="object 7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00471" y="4125577"/>
            <a:ext cx="75742" cy="75730"/>
          </a:xfrm>
          <a:prstGeom prst="rect">
            <a:avLst/>
          </a:prstGeom>
        </p:spPr>
      </p:pic>
      <p:pic>
        <p:nvPicPr>
          <p:cNvPr id="71" name="object 7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00471" y="4683062"/>
            <a:ext cx="75742" cy="75730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00471" y="5011948"/>
            <a:ext cx="75742" cy="75730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00471" y="5588490"/>
            <a:ext cx="75742" cy="75730"/>
          </a:xfrm>
          <a:prstGeom prst="rect">
            <a:avLst/>
          </a:prstGeom>
        </p:spPr>
      </p:pic>
      <p:sp>
        <p:nvSpPr>
          <p:cNvPr id="75" name="object 75"/>
          <p:cNvSpPr txBox="1"/>
          <p:nvPr/>
        </p:nvSpPr>
        <p:spPr>
          <a:xfrm>
            <a:off x="6307358" y="1481820"/>
            <a:ext cx="62357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80010" marR="5080" indent="-67945">
              <a:lnSpc>
                <a:spcPct val="102600"/>
              </a:lnSpc>
              <a:spcBef>
                <a:spcPts val="80"/>
              </a:spcBef>
            </a:pPr>
            <a:r>
              <a:rPr sz="650" spc="10" dirty="0">
                <a:solidFill>
                  <a:srgbClr val="E63D72"/>
                </a:solidFill>
                <a:latin typeface="Gotham Bold"/>
                <a:cs typeface="Gotham Bold"/>
              </a:rPr>
              <a:t>EVENT</a:t>
            </a:r>
            <a:r>
              <a:rPr sz="650" spc="-4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NAME </a:t>
            </a:r>
            <a:r>
              <a:rPr sz="650" spc="-18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650" spc="10" dirty="0">
                <a:solidFill>
                  <a:srgbClr val="E63D72"/>
                </a:solidFill>
                <a:latin typeface="Gotham Bold"/>
                <a:cs typeface="Gotham Bold"/>
              </a:rPr>
              <a:t>AND</a:t>
            </a:r>
            <a:r>
              <a:rPr sz="650" spc="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TYPE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175124" y="1481820"/>
            <a:ext cx="50673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88265">
              <a:lnSpc>
                <a:spcPct val="102600"/>
              </a:lnSpc>
              <a:spcBef>
                <a:spcPts val="80"/>
              </a:spcBef>
            </a:pP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EVENT </a:t>
            </a:r>
            <a:r>
              <a:rPr sz="650" spc="2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DUR</a:t>
            </a:r>
            <a:r>
              <a:rPr sz="650" spc="-40" dirty="0">
                <a:solidFill>
                  <a:srgbClr val="E63D72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TION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997569" y="1481820"/>
            <a:ext cx="50038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4610" marR="5080" indent="-42545">
              <a:lnSpc>
                <a:spcPct val="102600"/>
              </a:lnSpc>
              <a:spcBef>
                <a:spcPts val="80"/>
              </a:spcBef>
            </a:pPr>
            <a:r>
              <a:rPr sz="650" dirty="0">
                <a:solidFill>
                  <a:srgbClr val="E63D72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UDIENCE  PROFILE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727301" y="1469108"/>
            <a:ext cx="666115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84455">
              <a:lnSpc>
                <a:spcPct val="102600"/>
              </a:lnSpc>
              <a:spcBef>
                <a:spcPts val="80"/>
              </a:spcBef>
            </a:pPr>
            <a:r>
              <a:rPr sz="650" spc="10" dirty="0">
                <a:solidFill>
                  <a:srgbClr val="E63D72"/>
                </a:solidFill>
                <a:latin typeface="Gotham Bold"/>
                <a:cs typeface="Gotham Bold"/>
              </a:rPr>
              <a:t>AUDIENCE 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650" spc="-15" dirty="0">
                <a:solidFill>
                  <a:srgbClr val="E63D72"/>
                </a:solidFill>
                <a:latin typeface="Gotham Bold"/>
                <a:cs typeface="Gotham Bold"/>
              </a:rPr>
              <a:t>EXPEC</a:t>
            </a:r>
            <a:r>
              <a:rPr sz="650" spc="-75" dirty="0">
                <a:solidFill>
                  <a:srgbClr val="E63D72"/>
                </a:solidFill>
                <a:latin typeface="Gotham Bold"/>
                <a:cs typeface="Gotham Bold"/>
              </a:rPr>
              <a:t>TA</a:t>
            </a:r>
            <a:r>
              <a:rPr sz="650" spc="-15" dirty="0">
                <a:solidFill>
                  <a:srgbClr val="E63D72"/>
                </a:solidFill>
                <a:latin typeface="Gotham Bold"/>
                <a:cs typeface="Gotham Bold"/>
              </a:rPr>
              <a:t>TIONS</a:t>
            </a:r>
            <a:endParaRPr sz="650">
              <a:latin typeface="Gotham Bold"/>
              <a:cs typeface="Gotham Bold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9625758" y="1481820"/>
            <a:ext cx="500380" cy="2266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6670" marR="5080" indent="-14604">
              <a:lnSpc>
                <a:spcPct val="102600"/>
              </a:lnSpc>
              <a:spcBef>
                <a:spcPts val="80"/>
              </a:spcBef>
            </a:pPr>
            <a:r>
              <a:rPr sz="650" dirty="0">
                <a:solidFill>
                  <a:srgbClr val="E63D72"/>
                </a:solidFill>
                <a:latin typeface="Gotham Bold"/>
                <a:cs typeface="Gotham Bold"/>
              </a:rPr>
              <a:t>A</a:t>
            </a:r>
            <a:r>
              <a:rPr sz="650" spc="15" dirty="0">
                <a:solidFill>
                  <a:srgbClr val="E63D72"/>
                </a:solidFill>
                <a:latin typeface="Gotham Bold"/>
                <a:cs typeface="Gotham Bold"/>
              </a:rPr>
              <a:t>UDIENCE  FEELINGS</a:t>
            </a:r>
            <a:endParaRPr sz="650">
              <a:latin typeface="Gotham Bold"/>
              <a:cs typeface="Gotham 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624" y="1499276"/>
            <a:ext cx="10488930" cy="1200150"/>
          </a:xfrm>
          <a:custGeom>
            <a:avLst/>
            <a:gdLst/>
            <a:ahLst/>
            <a:cxnLst/>
            <a:rect l="l" t="t" r="r" b="b"/>
            <a:pathLst>
              <a:path w="10488930" h="1200150">
                <a:moveTo>
                  <a:pt x="10380751" y="0"/>
                </a:moveTo>
                <a:lnTo>
                  <a:pt x="108000" y="0"/>
                </a:lnTo>
                <a:lnTo>
                  <a:pt x="65960" y="8490"/>
                </a:lnTo>
                <a:lnTo>
                  <a:pt x="31630" y="31640"/>
                </a:lnTo>
                <a:lnTo>
                  <a:pt x="8486" y="65970"/>
                </a:lnTo>
                <a:lnTo>
                  <a:pt x="0" y="108000"/>
                </a:lnTo>
                <a:lnTo>
                  <a:pt x="0" y="1091996"/>
                </a:lnTo>
                <a:lnTo>
                  <a:pt x="8486" y="1134042"/>
                </a:lnTo>
                <a:lnTo>
                  <a:pt x="31630" y="1168371"/>
                </a:lnTo>
                <a:lnTo>
                  <a:pt x="65960" y="1191512"/>
                </a:lnTo>
                <a:lnTo>
                  <a:pt x="108000" y="1199997"/>
                </a:lnTo>
                <a:lnTo>
                  <a:pt x="10380751" y="1199997"/>
                </a:lnTo>
                <a:lnTo>
                  <a:pt x="10422792" y="1191512"/>
                </a:lnTo>
                <a:lnTo>
                  <a:pt x="10457121" y="1168371"/>
                </a:lnTo>
                <a:lnTo>
                  <a:pt x="10480265" y="1134042"/>
                </a:lnTo>
                <a:lnTo>
                  <a:pt x="10488752" y="1091996"/>
                </a:lnTo>
                <a:lnTo>
                  <a:pt x="10488752" y="108000"/>
                </a:lnTo>
                <a:lnTo>
                  <a:pt x="10480265" y="65970"/>
                </a:lnTo>
                <a:lnTo>
                  <a:pt x="10457121" y="31640"/>
                </a:lnTo>
                <a:lnTo>
                  <a:pt x="10422792" y="8490"/>
                </a:lnTo>
                <a:lnTo>
                  <a:pt x="10380751" y="0"/>
                </a:lnTo>
                <a:close/>
              </a:path>
            </a:pathLst>
          </a:custGeom>
          <a:solidFill>
            <a:srgbClr val="26AB6A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624" y="629997"/>
            <a:ext cx="10488930" cy="777240"/>
          </a:xfrm>
          <a:custGeom>
            <a:avLst/>
            <a:gdLst/>
            <a:ahLst/>
            <a:cxnLst/>
            <a:rect l="l" t="t" r="r" b="b"/>
            <a:pathLst>
              <a:path w="10488930" h="777240">
                <a:moveTo>
                  <a:pt x="10380751" y="0"/>
                </a:moveTo>
                <a:lnTo>
                  <a:pt x="108000" y="0"/>
                </a:lnTo>
                <a:lnTo>
                  <a:pt x="65960" y="8490"/>
                </a:lnTo>
                <a:lnTo>
                  <a:pt x="31630" y="31640"/>
                </a:lnTo>
                <a:lnTo>
                  <a:pt x="8486" y="65970"/>
                </a:lnTo>
                <a:lnTo>
                  <a:pt x="0" y="108000"/>
                </a:lnTo>
                <a:lnTo>
                  <a:pt x="0" y="668705"/>
                </a:lnTo>
                <a:lnTo>
                  <a:pt x="8486" y="710751"/>
                </a:lnTo>
                <a:lnTo>
                  <a:pt x="31630" y="745080"/>
                </a:lnTo>
                <a:lnTo>
                  <a:pt x="65960" y="768221"/>
                </a:lnTo>
                <a:lnTo>
                  <a:pt x="108000" y="776706"/>
                </a:lnTo>
                <a:lnTo>
                  <a:pt x="10380751" y="776706"/>
                </a:lnTo>
                <a:lnTo>
                  <a:pt x="10422792" y="768221"/>
                </a:lnTo>
                <a:lnTo>
                  <a:pt x="10457121" y="745080"/>
                </a:lnTo>
                <a:lnTo>
                  <a:pt x="10480265" y="710751"/>
                </a:lnTo>
                <a:lnTo>
                  <a:pt x="10488752" y="668705"/>
                </a:lnTo>
                <a:lnTo>
                  <a:pt x="10488752" y="108000"/>
                </a:lnTo>
                <a:lnTo>
                  <a:pt x="10480265" y="65970"/>
                </a:lnTo>
                <a:lnTo>
                  <a:pt x="10457121" y="31640"/>
                </a:lnTo>
                <a:lnTo>
                  <a:pt x="10422792" y="8490"/>
                </a:lnTo>
                <a:lnTo>
                  <a:pt x="10380751" y="0"/>
                </a:lnTo>
                <a:close/>
              </a:path>
            </a:pathLst>
          </a:custGeom>
          <a:solidFill>
            <a:srgbClr val="E63D72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1624" y="3638112"/>
            <a:ext cx="10488930" cy="3719195"/>
          </a:xfrm>
          <a:custGeom>
            <a:avLst/>
            <a:gdLst/>
            <a:ahLst/>
            <a:cxnLst/>
            <a:rect l="l" t="t" r="r" b="b"/>
            <a:pathLst>
              <a:path w="10488930" h="3719195">
                <a:moveTo>
                  <a:pt x="10380751" y="0"/>
                </a:moveTo>
                <a:lnTo>
                  <a:pt x="108000" y="0"/>
                </a:lnTo>
                <a:lnTo>
                  <a:pt x="65960" y="8486"/>
                </a:lnTo>
                <a:lnTo>
                  <a:pt x="31630" y="31630"/>
                </a:lnTo>
                <a:lnTo>
                  <a:pt x="8486" y="65960"/>
                </a:lnTo>
                <a:lnTo>
                  <a:pt x="0" y="108000"/>
                </a:lnTo>
                <a:lnTo>
                  <a:pt x="0" y="3610597"/>
                </a:lnTo>
                <a:lnTo>
                  <a:pt x="8486" y="3652627"/>
                </a:lnTo>
                <a:lnTo>
                  <a:pt x="31630" y="3686957"/>
                </a:lnTo>
                <a:lnTo>
                  <a:pt x="65960" y="3710107"/>
                </a:lnTo>
                <a:lnTo>
                  <a:pt x="108000" y="3718598"/>
                </a:lnTo>
                <a:lnTo>
                  <a:pt x="10380751" y="3718598"/>
                </a:lnTo>
                <a:lnTo>
                  <a:pt x="10422792" y="3710107"/>
                </a:lnTo>
                <a:lnTo>
                  <a:pt x="10457121" y="3686957"/>
                </a:lnTo>
                <a:lnTo>
                  <a:pt x="10480265" y="3652627"/>
                </a:lnTo>
                <a:lnTo>
                  <a:pt x="10488752" y="3610597"/>
                </a:lnTo>
                <a:lnTo>
                  <a:pt x="10488752" y="108000"/>
                </a:lnTo>
                <a:lnTo>
                  <a:pt x="10480265" y="65960"/>
                </a:lnTo>
                <a:lnTo>
                  <a:pt x="10457121" y="31630"/>
                </a:lnTo>
                <a:lnTo>
                  <a:pt x="10422792" y="8486"/>
                </a:lnTo>
                <a:lnTo>
                  <a:pt x="10380751" y="0"/>
                </a:lnTo>
                <a:close/>
              </a:path>
            </a:pathLst>
          </a:custGeom>
          <a:solidFill>
            <a:srgbClr val="205DA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1624" y="2806931"/>
            <a:ext cx="10488930" cy="732155"/>
          </a:xfrm>
          <a:custGeom>
            <a:avLst/>
            <a:gdLst/>
            <a:ahLst/>
            <a:cxnLst/>
            <a:rect l="l" t="t" r="r" b="b"/>
            <a:pathLst>
              <a:path w="10488930" h="732154">
                <a:moveTo>
                  <a:pt x="10380751" y="0"/>
                </a:moveTo>
                <a:lnTo>
                  <a:pt x="108000" y="0"/>
                </a:lnTo>
                <a:lnTo>
                  <a:pt x="65960" y="8486"/>
                </a:lnTo>
                <a:lnTo>
                  <a:pt x="31630" y="31630"/>
                </a:lnTo>
                <a:lnTo>
                  <a:pt x="8486" y="65960"/>
                </a:lnTo>
                <a:lnTo>
                  <a:pt x="0" y="108000"/>
                </a:lnTo>
                <a:lnTo>
                  <a:pt x="0" y="624039"/>
                </a:lnTo>
                <a:lnTo>
                  <a:pt x="8486" y="666080"/>
                </a:lnTo>
                <a:lnTo>
                  <a:pt x="31630" y="700409"/>
                </a:lnTo>
                <a:lnTo>
                  <a:pt x="65960" y="723554"/>
                </a:lnTo>
                <a:lnTo>
                  <a:pt x="108000" y="732040"/>
                </a:lnTo>
                <a:lnTo>
                  <a:pt x="10380751" y="732040"/>
                </a:lnTo>
                <a:lnTo>
                  <a:pt x="10422792" y="723554"/>
                </a:lnTo>
                <a:lnTo>
                  <a:pt x="10457121" y="700409"/>
                </a:lnTo>
                <a:lnTo>
                  <a:pt x="10480265" y="666080"/>
                </a:lnTo>
                <a:lnTo>
                  <a:pt x="10488752" y="624039"/>
                </a:lnTo>
                <a:lnTo>
                  <a:pt x="10488752" y="108000"/>
                </a:lnTo>
                <a:lnTo>
                  <a:pt x="10480265" y="65960"/>
                </a:lnTo>
                <a:lnTo>
                  <a:pt x="10457121" y="31630"/>
                </a:lnTo>
                <a:lnTo>
                  <a:pt x="10422792" y="8486"/>
                </a:lnTo>
                <a:lnTo>
                  <a:pt x="10380751" y="0"/>
                </a:lnTo>
                <a:close/>
              </a:path>
            </a:pathLst>
          </a:custGeom>
          <a:solidFill>
            <a:srgbClr val="F59F43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75905" y="1992659"/>
            <a:ext cx="1078230" cy="536575"/>
          </a:xfrm>
          <a:custGeom>
            <a:avLst/>
            <a:gdLst/>
            <a:ahLst/>
            <a:cxnLst/>
            <a:rect l="l" t="t" r="r" b="b"/>
            <a:pathLst>
              <a:path w="1078230" h="536575">
                <a:moveTo>
                  <a:pt x="0" y="535368"/>
                </a:moveTo>
                <a:lnTo>
                  <a:pt x="556260" y="0"/>
                </a:lnTo>
                <a:lnTo>
                  <a:pt x="1077734" y="536333"/>
                </a:lnTo>
              </a:path>
            </a:pathLst>
          </a:custGeom>
          <a:ln w="12699">
            <a:solidFill>
              <a:srgbClr val="26AB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84692" y="1991231"/>
            <a:ext cx="1078230" cy="536575"/>
          </a:xfrm>
          <a:custGeom>
            <a:avLst/>
            <a:gdLst/>
            <a:ahLst/>
            <a:cxnLst/>
            <a:rect l="l" t="t" r="r" b="b"/>
            <a:pathLst>
              <a:path w="1078229" h="536575">
                <a:moveTo>
                  <a:pt x="0" y="535368"/>
                </a:moveTo>
                <a:lnTo>
                  <a:pt x="543560" y="0"/>
                </a:lnTo>
                <a:lnTo>
                  <a:pt x="1077734" y="536333"/>
                </a:lnTo>
              </a:path>
            </a:pathLst>
          </a:custGeom>
          <a:ln w="12699">
            <a:solidFill>
              <a:srgbClr val="26AB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80038" y="1991231"/>
            <a:ext cx="1078230" cy="536575"/>
          </a:xfrm>
          <a:custGeom>
            <a:avLst/>
            <a:gdLst/>
            <a:ahLst/>
            <a:cxnLst/>
            <a:rect l="l" t="t" r="r" b="b"/>
            <a:pathLst>
              <a:path w="1078229" h="536575">
                <a:moveTo>
                  <a:pt x="0" y="535368"/>
                </a:moveTo>
                <a:lnTo>
                  <a:pt x="543560" y="0"/>
                </a:lnTo>
                <a:lnTo>
                  <a:pt x="1077734" y="536333"/>
                </a:lnTo>
              </a:path>
            </a:pathLst>
          </a:custGeom>
          <a:ln w="12699">
            <a:solidFill>
              <a:srgbClr val="26AB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5760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5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205DA8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68006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4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205DA8">
              <a:alpha val="29998"/>
            </a:srgbClr>
          </a:solidFill>
        </p:spPr>
        <p:txBody>
          <a:bodyPr wrap="square" lIns="0" tIns="0" rIns="0" bIns="0" rtlCol="0"/>
          <a:lstStyle/>
          <a:p>
            <a:endParaRPr lang="fi-FI" dirty="0"/>
          </a:p>
        </p:txBody>
      </p:sp>
      <p:sp>
        <p:nvSpPr>
          <p:cNvPr id="11" name="object 11"/>
          <p:cNvSpPr/>
          <p:nvPr/>
        </p:nvSpPr>
        <p:spPr>
          <a:xfrm>
            <a:off x="6492497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5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205DA8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30252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4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205DA8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54744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5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205DA8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36883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4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205DA8">
              <a:alpha val="2999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3399129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4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205DA8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23620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5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205DA8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61375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4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205DA8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85867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5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205DA8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0937" y="2526278"/>
            <a:ext cx="9260205" cy="0"/>
          </a:xfrm>
          <a:custGeom>
            <a:avLst/>
            <a:gdLst/>
            <a:ahLst/>
            <a:cxnLst/>
            <a:rect l="l" t="t" r="r" b="b"/>
            <a:pathLst>
              <a:path w="9260205">
                <a:moveTo>
                  <a:pt x="0" y="0"/>
                </a:moveTo>
                <a:lnTo>
                  <a:pt x="925962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762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0" y="0"/>
                </a:move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17165" y="198823"/>
            <a:ext cx="2127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90" dirty="0">
                <a:solidFill>
                  <a:srgbClr val="FFFFFF"/>
                </a:solidFill>
                <a:latin typeface="Gotham-Book"/>
                <a:cs typeface="Gotham-Book"/>
              </a:rPr>
              <a:t>EVENT</a:t>
            </a:r>
            <a:r>
              <a:rPr sz="1200" spc="445" dirty="0">
                <a:solidFill>
                  <a:srgbClr val="FFFFFF"/>
                </a:solidFill>
                <a:latin typeface="Gotham-Book"/>
                <a:cs typeface="Gotham-Book"/>
              </a:rPr>
              <a:t> </a:t>
            </a:r>
            <a:r>
              <a:rPr sz="1200" spc="180" dirty="0">
                <a:solidFill>
                  <a:srgbClr val="FFFFFF"/>
                </a:solidFill>
                <a:latin typeface="Gotham-Book"/>
                <a:cs typeface="Gotham-Book"/>
              </a:rPr>
              <a:t>PLAN</a:t>
            </a:r>
            <a:r>
              <a:rPr sz="1200" spc="445" dirty="0">
                <a:solidFill>
                  <a:srgbClr val="FFFFFF"/>
                </a:solidFill>
                <a:latin typeface="Gotham-Book"/>
                <a:cs typeface="Gotham-Book"/>
              </a:rPr>
              <a:t> </a:t>
            </a:r>
            <a:r>
              <a:rPr sz="1200" spc="190" dirty="0">
                <a:solidFill>
                  <a:srgbClr val="FFFFFF"/>
                </a:solidFill>
                <a:latin typeface="Gotham Bold"/>
                <a:cs typeface="Gotham Bold"/>
              </a:rPr>
              <a:t>DRAFT</a:t>
            </a:r>
            <a:r>
              <a:rPr sz="1200" spc="-12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endParaRPr sz="1200">
              <a:latin typeface="Gotham Bold"/>
              <a:cs typeface="Gotham 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52771" y="198823"/>
            <a:ext cx="2127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90" dirty="0">
                <a:solidFill>
                  <a:srgbClr val="FFFFFF"/>
                </a:solidFill>
                <a:latin typeface="Gotham-Book"/>
                <a:cs typeface="Gotham-Book"/>
              </a:rPr>
              <a:t>EVENT</a:t>
            </a:r>
            <a:r>
              <a:rPr sz="1200" spc="445" dirty="0">
                <a:solidFill>
                  <a:srgbClr val="FFFFFF"/>
                </a:solidFill>
                <a:latin typeface="Gotham-Book"/>
                <a:cs typeface="Gotham-Book"/>
              </a:rPr>
              <a:t> </a:t>
            </a:r>
            <a:r>
              <a:rPr sz="1200" spc="180" dirty="0">
                <a:solidFill>
                  <a:srgbClr val="FFFFFF"/>
                </a:solidFill>
                <a:latin typeface="Gotham-Book"/>
                <a:cs typeface="Gotham-Book"/>
              </a:rPr>
              <a:t>PLAN</a:t>
            </a:r>
            <a:r>
              <a:rPr sz="1200" spc="445" dirty="0">
                <a:solidFill>
                  <a:srgbClr val="FFFFFF"/>
                </a:solidFill>
                <a:latin typeface="Gotham-Book"/>
                <a:cs typeface="Gotham-Book"/>
              </a:rPr>
              <a:t> </a:t>
            </a:r>
            <a:r>
              <a:rPr sz="1200" spc="190" dirty="0">
                <a:solidFill>
                  <a:srgbClr val="FFFFFF"/>
                </a:solidFill>
                <a:latin typeface="Gotham Bold"/>
                <a:cs typeface="Gotham Bold"/>
              </a:rPr>
              <a:t>DRAFT</a:t>
            </a:r>
            <a:r>
              <a:rPr sz="1200" spc="-12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endParaRPr sz="1200">
              <a:latin typeface="Gotham Bold"/>
              <a:cs typeface="Gotham 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88377" y="198823"/>
            <a:ext cx="2127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90" dirty="0">
                <a:solidFill>
                  <a:srgbClr val="FFFFFF"/>
                </a:solidFill>
                <a:latin typeface="Gotham-Book"/>
                <a:cs typeface="Gotham-Book"/>
              </a:rPr>
              <a:t>EVENT</a:t>
            </a:r>
            <a:r>
              <a:rPr sz="1200" spc="445" dirty="0">
                <a:solidFill>
                  <a:srgbClr val="FFFFFF"/>
                </a:solidFill>
                <a:latin typeface="Gotham-Book"/>
                <a:cs typeface="Gotham-Book"/>
              </a:rPr>
              <a:t> </a:t>
            </a:r>
            <a:r>
              <a:rPr sz="1200" spc="180" dirty="0">
                <a:solidFill>
                  <a:srgbClr val="FFFFFF"/>
                </a:solidFill>
                <a:latin typeface="Gotham-Book"/>
                <a:cs typeface="Gotham-Book"/>
              </a:rPr>
              <a:t>PLAN</a:t>
            </a:r>
            <a:r>
              <a:rPr sz="1200" spc="445" dirty="0">
                <a:solidFill>
                  <a:srgbClr val="FFFFFF"/>
                </a:solidFill>
                <a:latin typeface="Gotham-Book"/>
                <a:cs typeface="Gotham-Book"/>
              </a:rPr>
              <a:t> </a:t>
            </a:r>
            <a:r>
              <a:rPr sz="1200" spc="190" dirty="0">
                <a:solidFill>
                  <a:srgbClr val="FFFFFF"/>
                </a:solidFill>
                <a:latin typeface="Gotham Bold"/>
                <a:cs typeface="Gotham Bold"/>
              </a:rPr>
              <a:t>DRAFT</a:t>
            </a:r>
            <a:r>
              <a:rPr sz="1200" spc="-12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endParaRPr sz="1200">
              <a:latin typeface="Gotham Bold"/>
              <a:cs typeface="Gotham 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223982" y="198823"/>
            <a:ext cx="2127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90" dirty="0">
                <a:solidFill>
                  <a:srgbClr val="FFFFFF"/>
                </a:solidFill>
                <a:latin typeface="Gotham-Book"/>
                <a:cs typeface="Gotham-Book"/>
              </a:rPr>
              <a:t>EVENT</a:t>
            </a:r>
            <a:r>
              <a:rPr sz="1200" spc="445" dirty="0">
                <a:solidFill>
                  <a:srgbClr val="FFFFFF"/>
                </a:solidFill>
                <a:latin typeface="Gotham-Book"/>
                <a:cs typeface="Gotham-Book"/>
              </a:rPr>
              <a:t> </a:t>
            </a:r>
            <a:r>
              <a:rPr sz="1200" spc="180" dirty="0">
                <a:solidFill>
                  <a:srgbClr val="FFFFFF"/>
                </a:solidFill>
                <a:latin typeface="Gotham-Book"/>
                <a:cs typeface="Gotham-Book"/>
              </a:rPr>
              <a:t>PLAN</a:t>
            </a:r>
            <a:r>
              <a:rPr sz="1200" spc="445" dirty="0">
                <a:solidFill>
                  <a:srgbClr val="FFFFFF"/>
                </a:solidFill>
                <a:latin typeface="Gotham-Book"/>
                <a:cs typeface="Gotham-Book"/>
              </a:rPr>
              <a:t> </a:t>
            </a:r>
            <a:r>
              <a:rPr sz="1200" spc="190" dirty="0">
                <a:solidFill>
                  <a:srgbClr val="FFFFFF"/>
                </a:solidFill>
                <a:latin typeface="Gotham Bold"/>
                <a:cs typeface="Gotham Bold"/>
              </a:rPr>
              <a:t>DRAFT</a:t>
            </a:r>
            <a:r>
              <a:rPr sz="1200" spc="-12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endParaRPr sz="1200">
              <a:latin typeface="Gotham Bold"/>
              <a:cs typeface="Gotham 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2217" y="763624"/>
            <a:ext cx="119761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15" dirty="0">
                <a:solidFill>
                  <a:srgbClr val="E63D72"/>
                </a:solidFill>
                <a:latin typeface="Gotham Bold"/>
                <a:cs typeface="Gotham Bold"/>
              </a:rPr>
              <a:t>EVENT NAME </a:t>
            </a:r>
            <a:r>
              <a:rPr sz="700" spc="10" dirty="0">
                <a:solidFill>
                  <a:srgbClr val="E63D72"/>
                </a:solidFill>
                <a:latin typeface="Gotham Bold"/>
                <a:cs typeface="Gotham Bold"/>
              </a:rPr>
              <a:t>AND</a:t>
            </a:r>
            <a:r>
              <a:rPr sz="700" spc="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700" spc="20" dirty="0">
                <a:solidFill>
                  <a:srgbClr val="E63D72"/>
                </a:solidFill>
                <a:latin typeface="Gotham Bold"/>
                <a:cs typeface="Gotham Bold"/>
              </a:rPr>
              <a:t>TYPE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4336" y="1685463"/>
            <a:ext cx="142240" cy="808355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15" dirty="0">
                <a:solidFill>
                  <a:srgbClr val="26AB6A"/>
                </a:solidFill>
                <a:latin typeface="Gotham Bold"/>
                <a:cs typeface="Gotham Bold"/>
              </a:rPr>
              <a:t>PEAK</a:t>
            </a:r>
            <a:r>
              <a:rPr sz="700" spc="-30" dirty="0">
                <a:solidFill>
                  <a:srgbClr val="26AB6A"/>
                </a:solidFill>
                <a:latin typeface="Gotham Bold"/>
                <a:cs typeface="Gotham Bold"/>
              </a:rPr>
              <a:t> </a:t>
            </a:r>
            <a:r>
              <a:rPr sz="700" spc="15" dirty="0">
                <a:solidFill>
                  <a:srgbClr val="26AB6A"/>
                </a:solidFill>
                <a:latin typeface="Gotham Bold"/>
                <a:cs typeface="Gotham Bold"/>
              </a:rPr>
              <a:t>MOMENTS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4336" y="2814082"/>
            <a:ext cx="107722" cy="738743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dirty="0">
                <a:solidFill>
                  <a:srgbClr val="F59F43"/>
                </a:solidFill>
                <a:latin typeface="Gotham Bold"/>
                <a:cs typeface="Gotham Bold"/>
              </a:rPr>
              <a:t>T</a:t>
            </a:r>
            <a:r>
              <a:rPr sz="700" spc="20" dirty="0">
                <a:solidFill>
                  <a:srgbClr val="F59F43"/>
                </a:solidFill>
                <a:latin typeface="Gotham Bold"/>
                <a:cs typeface="Gotham Bold"/>
              </a:rPr>
              <a:t>OUCHPOIN</a:t>
            </a:r>
            <a:r>
              <a:rPr sz="700" spc="10" dirty="0">
                <a:solidFill>
                  <a:srgbClr val="F59F43"/>
                </a:solidFill>
                <a:latin typeface="Gotham Bold"/>
                <a:cs typeface="Gotham Bold"/>
              </a:rPr>
              <a:t>T</a:t>
            </a:r>
            <a:r>
              <a:rPr sz="700" dirty="0">
                <a:solidFill>
                  <a:srgbClr val="F59F43"/>
                </a:solidFill>
                <a:latin typeface="Gotham Bold"/>
                <a:cs typeface="Gotham Bold"/>
              </a:rPr>
              <a:t>S</a:t>
            </a:r>
            <a:endParaRPr sz="700" dirty="0">
              <a:latin typeface="Gotham Bold"/>
              <a:cs typeface="Gotham 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4336" y="5072751"/>
            <a:ext cx="142240" cy="824230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15" dirty="0">
                <a:solidFill>
                  <a:srgbClr val="205DA8"/>
                </a:solidFill>
                <a:latin typeface="Gotham Bold"/>
                <a:cs typeface="Gotham Bold"/>
              </a:rPr>
              <a:t>CONTENT</a:t>
            </a:r>
            <a:r>
              <a:rPr sz="700" spc="-15" dirty="0">
                <a:solidFill>
                  <a:srgbClr val="205DA8"/>
                </a:solidFill>
                <a:latin typeface="Gotham Bold"/>
                <a:cs typeface="Gotham Bold"/>
              </a:rPr>
              <a:t> </a:t>
            </a:r>
            <a:r>
              <a:rPr sz="700" spc="10" dirty="0">
                <a:solidFill>
                  <a:srgbClr val="205DA8"/>
                </a:solidFill>
                <a:latin typeface="Gotham Bold"/>
                <a:cs typeface="Gotham Bold"/>
              </a:rPr>
              <a:t>IDEAS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46217" y="763624"/>
            <a:ext cx="899794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15" dirty="0">
                <a:solidFill>
                  <a:srgbClr val="E63D72"/>
                </a:solidFill>
                <a:latin typeface="Gotham Bold"/>
                <a:cs typeface="Gotham Bold"/>
              </a:rPr>
              <a:t>EVENT</a:t>
            </a:r>
            <a:r>
              <a:rPr sz="700" spc="-1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700" spc="10" dirty="0">
                <a:solidFill>
                  <a:srgbClr val="E63D72"/>
                </a:solidFill>
                <a:latin typeface="Gotham Bold"/>
                <a:cs typeface="Gotham Bold"/>
              </a:rPr>
              <a:t>DURATION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843444" y="763624"/>
            <a:ext cx="9867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15" dirty="0">
                <a:solidFill>
                  <a:srgbClr val="E63D72"/>
                </a:solidFill>
                <a:latin typeface="Gotham Bold"/>
                <a:cs typeface="Gotham Bold"/>
              </a:rPr>
              <a:t>AUDIENCE</a:t>
            </a:r>
            <a:r>
              <a:rPr sz="700" spc="-3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700" spc="20" dirty="0">
                <a:solidFill>
                  <a:srgbClr val="E63D72"/>
                </a:solidFill>
                <a:latin typeface="Gotham Bold"/>
                <a:cs typeface="Gotham Bold"/>
              </a:rPr>
              <a:t>PROFILE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10078" y="763624"/>
            <a:ext cx="130937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15" dirty="0">
                <a:solidFill>
                  <a:srgbClr val="E63D72"/>
                </a:solidFill>
                <a:latin typeface="Gotham Bold"/>
                <a:cs typeface="Gotham Bold"/>
              </a:rPr>
              <a:t>AUDIENCE</a:t>
            </a:r>
            <a:r>
              <a:rPr sz="700" spc="5" dirty="0">
                <a:solidFill>
                  <a:srgbClr val="E63D72"/>
                </a:solidFill>
                <a:latin typeface="Gotham Bold"/>
                <a:cs typeface="Gotham Bold"/>
              </a:rPr>
              <a:t> EXPECTATIONS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703749" y="674724"/>
            <a:ext cx="13779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 marR="5080" indent="-55244">
              <a:lnSpc>
                <a:spcPct val="100000"/>
              </a:lnSpc>
              <a:spcBef>
                <a:spcPts val="100"/>
              </a:spcBef>
            </a:pPr>
            <a:r>
              <a:rPr sz="700" spc="15" dirty="0">
                <a:solidFill>
                  <a:srgbClr val="E63D72"/>
                </a:solidFill>
                <a:latin typeface="Gotham Bold"/>
                <a:cs typeface="Gotham Bold"/>
              </a:rPr>
              <a:t>EVENT</a:t>
            </a:r>
            <a:r>
              <a:rPr sz="700" spc="2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700" spc="10" dirty="0">
                <a:solidFill>
                  <a:srgbClr val="E63D72"/>
                </a:solidFill>
                <a:latin typeface="Gotham Bold"/>
                <a:cs typeface="Gotham Bold"/>
              </a:rPr>
              <a:t>SUCCESS</a:t>
            </a:r>
            <a:r>
              <a:rPr sz="700" spc="20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700" spc="15" dirty="0">
                <a:solidFill>
                  <a:srgbClr val="E63D72"/>
                </a:solidFill>
                <a:latin typeface="Gotham Bold"/>
                <a:cs typeface="Gotham Bold"/>
              </a:rPr>
              <a:t>RELIES</a:t>
            </a:r>
            <a:r>
              <a:rPr sz="700" spc="20" dirty="0">
                <a:solidFill>
                  <a:srgbClr val="E63D72"/>
                </a:solidFill>
                <a:latin typeface="Gotham Bold"/>
                <a:cs typeface="Gotham Bold"/>
              </a:rPr>
              <a:t> ON </a:t>
            </a:r>
            <a:r>
              <a:rPr sz="700" spc="-195" dirty="0">
                <a:solidFill>
                  <a:srgbClr val="E63D72"/>
                </a:solidFill>
                <a:latin typeface="Gotham Bold"/>
                <a:cs typeface="Gotham Bold"/>
              </a:rPr>
              <a:t> </a:t>
            </a:r>
            <a:r>
              <a:rPr sz="700" spc="15" dirty="0">
                <a:solidFill>
                  <a:srgbClr val="E63D72"/>
                </a:solidFill>
                <a:latin typeface="Gotham Bold"/>
                <a:cs typeface="Gotham Bold"/>
              </a:rPr>
              <a:t>AUDIENCE FEELING</a:t>
            </a:r>
            <a:r>
              <a:rPr sz="700" spc="20" dirty="0">
                <a:solidFill>
                  <a:srgbClr val="E63D72"/>
                </a:solidFill>
                <a:latin typeface="Gotham Bold"/>
                <a:cs typeface="Gotham Bold"/>
              </a:rPr>
              <a:t> THIS</a:t>
            </a:r>
            <a:endParaRPr sz="700" dirty="0">
              <a:latin typeface="Gotham Bold"/>
              <a:cs typeface="Gotham Bold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42560" y="945337"/>
            <a:ext cx="1871345" cy="367665"/>
          </a:xfrm>
          <a:custGeom>
            <a:avLst/>
            <a:gdLst/>
            <a:ahLst/>
            <a:cxnLst/>
            <a:rect l="l" t="t" r="r" b="b"/>
            <a:pathLst>
              <a:path w="1871345" h="367665">
                <a:moveTo>
                  <a:pt x="1726971" y="0"/>
                </a:moveTo>
                <a:lnTo>
                  <a:pt x="144005" y="0"/>
                </a:lnTo>
                <a:lnTo>
                  <a:pt x="98490" y="7341"/>
                </a:lnTo>
                <a:lnTo>
                  <a:pt x="58959" y="27785"/>
                </a:lnTo>
                <a:lnTo>
                  <a:pt x="27785" y="58959"/>
                </a:lnTo>
                <a:lnTo>
                  <a:pt x="7341" y="98490"/>
                </a:lnTo>
                <a:lnTo>
                  <a:pt x="0" y="144005"/>
                </a:lnTo>
                <a:lnTo>
                  <a:pt x="0" y="223570"/>
                </a:lnTo>
                <a:lnTo>
                  <a:pt x="7341" y="269084"/>
                </a:lnTo>
                <a:lnTo>
                  <a:pt x="27785" y="308612"/>
                </a:lnTo>
                <a:lnTo>
                  <a:pt x="58959" y="339781"/>
                </a:lnTo>
                <a:lnTo>
                  <a:pt x="98490" y="360222"/>
                </a:lnTo>
                <a:lnTo>
                  <a:pt x="144005" y="367563"/>
                </a:lnTo>
                <a:lnTo>
                  <a:pt x="1726971" y="367563"/>
                </a:lnTo>
                <a:lnTo>
                  <a:pt x="1772485" y="360222"/>
                </a:lnTo>
                <a:lnTo>
                  <a:pt x="1812012" y="339781"/>
                </a:lnTo>
                <a:lnTo>
                  <a:pt x="1843182" y="308612"/>
                </a:lnTo>
                <a:lnTo>
                  <a:pt x="1863623" y="269084"/>
                </a:lnTo>
                <a:lnTo>
                  <a:pt x="1870964" y="223570"/>
                </a:lnTo>
                <a:lnTo>
                  <a:pt x="1870964" y="144005"/>
                </a:lnTo>
                <a:lnTo>
                  <a:pt x="1863623" y="98490"/>
                </a:lnTo>
                <a:lnTo>
                  <a:pt x="1843182" y="58959"/>
                </a:lnTo>
                <a:lnTo>
                  <a:pt x="1812012" y="27785"/>
                </a:lnTo>
                <a:lnTo>
                  <a:pt x="1772485" y="7341"/>
                </a:lnTo>
                <a:lnTo>
                  <a:pt x="1726971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95817" y="1579806"/>
            <a:ext cx="1871345" cy="377190"/>
          </a:xfrm>
          <a:custGeom>
            <a:avLst/>
            <a:gdLst/>
            <a:ahLst/>
            <a:cxnLst/>
            <a:rect l="l" t="t" r="r" b="b"/>
            <a:pathLst>
              <a:path w="1871345" h="377189">
                <a:moveTo>
                  <a:pt x="1726971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233070"/>
                </a:lnTo>
                <a:lnTo>
                  <a:pt x="7341" y="278584"/>
                </a:lnTo>
                <a:lnTo>
                  <a:pt x="27785" y="318111"/>
                </a:lnTo>
                <a:lnTo>
                  <a:pt x="58959" y="349281"/>
                </a:lnTo>
                <a:lnTo>
                  <a:pt x="98490" y="369722"/>
                </a:lnTo>
                <a:lnTo>
                  <a:pt x="144005" y="377063"/>
                </a:lnTo>
                <a:lnTo>
                  <a:pt x="1726971" y="377063"/>
                </a:lnTo>
                <a:lnTo>
                  <a:pt x="1772485" y="369722"/>
                </a:lnTo>
                <a:lnTo>
                  <a:pt x="1812012" y="349281"/>
                </a:lnTo>
                <a:lnTo>
                  <a:pt x="1843182" y="318111"/>
                </a:lnTo>
                <a:lnTo>
                  <a:pt x="1863623" y="278584"/>
                </a:lnTo>
                <a:lnTo>
                  <a:pt x="1870964" y="233070"/>
                </a:lnTo>
                <a:lnTo>
                  <a:pt x="1870964" y="144005"/>
                </a:lnTo>
                <a:lnTo>
                  <a:pt x="1863623" y="98485"/>
                </a:lnTo>
                <a:lnTo>
                  <a:pt x="1843182" y="58954"/>
                </a:lnTo>
                <a:lnTo>
                  <a:pt x="1812012" y="27782"/>
                </a:lnTo>
                <a:lnTo>
                  <a:pt x="1772485" y="7340"/>
                </a:lnTo>
                <a:lnTo>
                  <a:pt x="1726971" y="0"/>
                </a:lnTo>
                <a:close/>
              </a:path>
            </a:pathLst>
          </a:custGeom>
          <a:solidFill>
            <a:srgbClr val="26AB6A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70833" y="945337"/>
            <a:ext cx="1871345" cy="367665"/>
          </a:xfrm>
          <a:custGeom>
            <a:avLst/>
            <a:gdLst/>
            <a:ahLst/>
            <a:cxnLst/>
            <a:rect l="l" t="t" r="r" b="b"/>
            <a:pathLst>
              <a:path w="1871345" h="367665">
                <a:moveTo>
                  <a:pt x="1726971" y="0"/>
                </a:moveTo>
                <a:lnTo>
                  <a:pt x="144005" y="0"/>
                </a:lnTo>
                <a:lnTo>
                  <a:pt x="98490" y="7341"/>
                </a:lnTo>
                <a:lnTo>
                  <a:pt x="58959" y="27785"/>
                </a:lnTo>
                <a:lnTo>
                  <a:pt x="27785" y="58959"/>
                </a:lnTo>
                <a:lnTo>
                  <a:pt x="7341" y="98490"/>
                </a:lnTo>
                <a:lnTo>
                  <a:pt x="0" y="144005"/>
                </a:lnTo>
                <a:lnTo>
                  <a:pt x="0" y="223570"/>
                </a:lnTo>
                <a:lnTo>
                  <a:pt x="7341" y="269084"/>
                </a:lnTo>
                <a:lnTo>
                  <a:pt x="27785" y="308612"/>
                </a:lnTo>
                <a:lnTo>
                  <a:pt x="58959" y="339781"/>
                </a:lnTo>
                <a:lnTo>
                  <a:pt x="98490" y="360222"/>
                </a:lnTo>
                <a:lnTo>
                  <a:pt x="144005" y="367563"/>
                </a:lnTo>
                <a:lnTo>
                  <a:pt x="1726971" y="367563"/>
                </a:lnTo>
                <a:lnTo>
                  <a:pt x="1772485" y="360222"/>
                </a:lnTo>
                <a:lnTo>
                  <a:pt x="1812012" y="339781"/>
                </a:lnTo>
                <a:lnTo>
                  <a:pt x="1843182" y="308612"/>
                </a:lnTo>
                <a:lnTo>
                  <a:pt x="1863623" y="269084"/>
                </a:lnTo>
                <a:lnTo>
                  <a:pt x="1870964" y="223570"/>
                </a:lnTo>
                <a:lnTo>
                  <a:pt x="1870964" y="144005"/>
                </a:lnTo>
                <a:lnTo>
                  <a:pt x="1863623" y="98490"/>
                </a:lnTo>
                <a:lnTo>
                  <a:pt x="1843182" y="58959"/>
                </a:lnTo>
                <a:lnTo>
                  <a:pt x="1812012" y="27785"/>
                </a:lnTo>
                <a:lnTo>
                  <a:pt x="1772485" y="7341"/>
                </a:lnTo>
                <a:lnTo>
                  <a:pt x="1726971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05972" y="1579806"/>
            <a:ext cx="1871345" cy="377190"/>
          </a:xfrm>
          <a:custGeom>
            <a:avLst/>
            <a:gdLst/>
            <a:ahLst/>
            <a:cxnLst/>
            <a:rect l="l" t="t" r="r" b="b"/>
            <a:pathLst>
              <a:path w="1871345" h="377189">
                <a:moveTo>
                  <a:pt x="1726971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233070"/>
                </a:lnTo>
                <a:lnTo>
                  <a:pt x="7341" y="278584"/>
                </a:lnTo>
                <a:lnTo>
                  <a:pt x="27785" y="318111"/>
                </a:lnTo>
                <a:lnTo>
                  <a:pt x="58959" y="349281"/>
                </a:lnTo>
                <a:lnTo>
                  <a:pt x="98490" y="369722"/>
                </a:lnTo>
                <a:lnTo>
                  <a:pt x="144005" y="377063"/>
                </a:lnTo>
                <a:lnTo>
                  <a:pt x="1726971" y="377063"/>
                </a:lnTo>
                <a:lnTo>
                  <a:pt x="1772485" y="369722"/>
                </a:lnTo>
                <a:lnTo>
                  <a:pt x="1812012" y="349281"/>
                </a:lnTo>
                <a:lnTo>
                  <a:pt x="1843182" y="318111"/>
                </a:lnTo>
                <a:lnTo>
                  <a:pt x="1863623" y="278584"/>
                </a:lnTo>
                <a:lnTo>
                  <a:pt x="1870964" y="233070"/>
                </a:lnTo>
                <a:lnTo>
                  <a:pt x="1870964" y="144005"/>
                </a:lnTo>
                <a:lnTo>
                  <a:pt x="1863623" y="98485"/>
                </a:lnTo>
                <a:lnTo>
                  <a:pt x="1843182" y="58954"/>
                </a:lnTo>
                <a:lnTo>
                  <a:pt x="1812012" y="27782"/>
                </a:lnTo>
                <a:lnTo>
                  <a:pt x="1772485" y="7340"/>
                </a:lnTo>
                <a:lnTo>
                  <a:pt x="1726971" y="0"/>
                </a:lnTo>
                <a:close/>
              </a:path>
            </a:pathLst>
          </a:custGeom>
          <a:solidFill>
            <a:srgbClr val="26AB6A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99107" y="945337"/>
            <a:ext cx="1871345" cy="367665"/>
          </a:xfrm>
          <a:custGeom>
            <a:avLst/>
            <a:gdLst/>
            <a:ahLst/>
            <a:cxnLst/>
            <a:rect l="l" t="t" r="r" b="b"/>
            <a:pathLst>
              <a:path w="1871345" h="367665">
                <a:moveTo>
                  <a:pt x="1726971" y="0"/>
                </a:moveTo>
                <a:lnTo>
                  <a:pt x="144005" y="0"/>
                </a:lnTo>
                <a:lnTo>
                  <a:pt x="98490" y="7341"/>
                </a:lnTo>
                <a:lnTo>
                  <a:pt x="58959" y="27785"/>
                </a:lnTo>
                <a:lnTo>
                  <a:pt x="27785" y="58959"/>
                </a:lnTo>
                <a:lnTo>
                  <a:pt x="7341" y="98490"/>
                </a:lnTo>
                <a:lnTo>
                  <a:pt x="0" y="144005"/>
                </a:lnTo>
                <a:lnTo>
                  <a:pt x="0" y="223570"/>
                </a:lnTo>
                <a:lnTo>
                  <a:pt x="7341" y="269084"/>
                </a:lnTo>
                <a:lnTo>
                  <a:pt x="27785" y="308612"/>
                </a:lnTo>
                <a:lnTo>
                  <a:pt x="58959" y="339781"/>
                </a:lnTo>
                <a:lnTo>
                  <a:pt x="98490" y="360222"/>
                </a:lnTo>
                <a:lnTo>
                  <a:pt x="144005" y="367563"/>
                </a:lnTo>
                <a:lnTo>
                  <a:pt x="1726971" y="367563"/>
                </a:lnTo>
                <a:lnTo>
                  <a:pt x="1772485" y="360222"/>
                </a:lnTo>
                <a:lnTo>
                  <a:pt x="1812012" y="339781"/>
                </a:lnTo>
                <a:lnTo>
                  <a:pt x="1843182" y="308612"/>
                </a:lnTo>
                <a:lnTo>
                  <a:pt x="1863623" y="269084"/>
                </a:lnTo>
                <a:lnTo>
                  <a:pt x="1870964" y="223570"/>
                </a:lnTo>
                <a:lnTo>
                  <a:pt x="1870964" y="144005"/>
                </a:lnTo>
                <a:lnTo>
                  <a:pt x="1863623" y="98490"/>
                </a:lnTo>
                <a:lnTo>
                  <a:pt x="1843182" y="58959"/>
                </a:lnTo>
                <a:lnTo>
                  <a:pt x="1812012" y="27785"/>
                </a:lnTo>
                <a:lnTo>
                  <a:pt x="1772485" y="7341"/>
                </a:lnTo>
                <a:lnTo>
                  <a:pt x="1726971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94912" y="1579806"/>
            <a:ext cx="1871345" cy="377190"/>
          </a:xfrm>
          <a:custGeom>
            <a:avLst/>
            <a:gdLst/>
            <a:ahLst/>
            <a:cxnLst/>
            <a:rect l="l" t="t" r="r" b="b"/>
            <a:pathLst>
              <a:path w="1871345" h="377189">
                <a:moveTo>
                  <a:pt x="1726971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233070"/>
                </a:lnTo>
                <a:lnTo>
                  <a:pt x="7341" y="278584"/>
                </a:lnTo>
                <a:lnTo>
                  <a:pt x="27785" y="318111"/>
                </a:lnTo>
                <a:lnTo>
                  <a:pt x="58959" y="349281"/>
                </a:lnTo>
                <a:lnTo>
                  <a:pt x="98490" y="369722"/>
                </a:lnTo>
                <a:lnTo>
                  <a:pt x="144005" y="377063"/>
                </a:lnTo>
                <a:lnTo>
                  <a:pt x="1726971" y="377063"/>
                </a:lnTo>
                <a:lnTo>
                  <a:pt x="1772485" y="369722"/>
                </a:lnTo>
                <a:lnTo>
                  <a:pt x="1812012" y="349281"/>
                </a:lnTo>
                <a:lnTo>
                  <a:pt x="1843182" y="318111"/>
                </a:lnTo>
                <a:lnTo>
                  <a:pt x="1863623" y="278584"/>
                </a:lnTo>
                <a:lnTo>
                  <a:pt x="1870964" y="233070"/>
                </a:lnTo>
                <a:lnTo>
                  <a:pt x="1870964" y="144005"/>
                </a:lnTo>
                <a:lnTo>
                  <a:pt x="1863623" y="98485"/>
                </a:lnTo>
                <a:lnTo>
                  <a:pt x="1843182" y="58954"/>
                </a:lnTo>
                <a:lnTo>
                  <a:pt x="1812012" y="27782"/>
                </a:lnTo>
                <a:lnTo>
                  <a:pt x="1772485" y="7340"/>
                </a:lnTo>
                <a:lnTo>
                  <a:pt x="1726971" y="0"/>
                </a:lnTo>
                <a:close/>
              </a:path>
            </a:pathLst>
          </a:custGeom>
          <a:solidFill>
            <a:srgbClr val="26AB6A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427380" y="945337"/>
            <a:ext cx="1871345" cy="367665"/>
          </a:xfrm>
          <a:custGeom>
            <a:avLst/>
            <a:gdLst/>
            <a:ahLst/>
            <a:cxnLst/>
            <a:rect l="l" t="t" r="r" b="b"/>
            <a:pathLst>
              <a:path w="1871345" h="367665">
                <a:moveTo>
                  <a:pt x="1726971" y="0"/>
                </a:moveTo>
                <a:lnTo>
                  <a:pt x="144005" y="0"/>
                </a:lnTo>
                <a:lnTo>
                  <a:pt x="98490" y="7341"/>
                </a:lnTo>
                <a:lnTo>
                  <a:pt x="58959" y="27785"/>
                </a:lnTo>
                <a:lnTo>
                  <a:pt x="27785" y="58959"/>
                </a:lnTo>
                <a:lnTo>
                  <a:pt x="7341" y="98490"/>
                </a:lnTo>
                <a:lnTo>
                  <a:pt x="0" y="144005"/>
                </a:lnTo>
                <a:lnTo>
                  <a:pt x="0" y="223570"/>
                </a:lnTo>
                <a:lnTo>
                  <a:pt x="7341" y="269084"/>
                </a:lnTo>
                <a:lnTo>
                  <a:pt x="27785" y="308612"/>
                </a:lnTo>
                <a:lnTo>
                  <a:pt x="58959" y="339781"/>
                </a:lnTo>
                <a:lnTo>
                  <a:pt x="98490" y="360222"/>
                </a:lnTo>
                <a:lnTo>
                  <a:pt x="144005" y="367563"/>
                </a:lnTo>
                <a:lnTo>
                  <a:pt x="1726971" y="367563"/>
                </a:lnTo>
                <a:lnTo>
                  <a:pt x="1772486" y="360222"/>
                </a:lnTo>
                <a:lnTo>
                  <a:pt x="1812017" y="339781"/>
                </a:lnTo>
                <a:lnTo>
                  <a:pt x="1843190" y="308612"/>
                </a:lnTo>
                <a:lnTo>
                  <a:pt x="1863634" y="269084"/>
                </a:lnTo>
                <a:lnTo>
                  <a:pt x="1870976" y="223570"/>
                </a:lnTo>
                <a:lnTo>
                  <a:pt x="1870976" y="144005"/>
                </a:lnTo>
                <a:lnTo>
                  <a:pt x="1863634" y="98490"/>
                </a:lnTo>
                <a:lnTo>
                  <a:pt x="1843190" y="58959"/>
                </a:lnTo>
                <a:lnTo>
                  <a:pt x="1812017" y="27785"/>
                </a:lnTo>
                <a:lnTo>
                  <a:pt x="1772486" y="7341"/>
                </a:lnTo>
                <a:lnTo>
                  <a:pt x="1726971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455655" y="945337"/>
            <a:ext cx="1871345" cy="367665"/>
          </a:xfrm>
          <a:custGeom>
            <a:avLst/>
            <a:gdLst/>
            <a:ahLst/>
            <a:cxnLst/>
            <a:rect l="l" t="t" r="r" b="b"/>
            <a:pathLst>
              <a:path w="1871345" h="367665">
                <a:moveTo>
                  <a:pt x="1726971" y="0"/>
                </a:moveTo>
                <a:lnTo>
                  <a:pt x="144005" y="0"/>
                </a:lnTo>
                <a:lnTo>
                  <a:pt x="98490" y="7341"/>
                </a:lnTo>
                <a:lnTo>
                  <a:pt x="58959" y="27785"/>
                </a:lnTo>
                <a:lnTo>
                  <a:pt x="27785" y="58959"/>
                </a:lnTo>
                <a:lnTo>
                  <a:pt x="7341" y="98490"/>
                </a:lnTo>
                <a:lnTo>
                  <a:pt x="0" y="144005"/>
                </a:lnTo>
                <a:lnTo>
                  <a:pt x="0" y="223570"/>
                </a:lnTo>
                <a:lnTo>
                  <a:pt x="7341" y="269084"/>
                </a:lnTo>
                <a:lnTo>
                  <a:pt x="27785" y="308612"/>
                </a:lnTo>
                <a:lnTo>
                  <a:pt x="58959" y="339781"/>
                </a:lnTo>
                <a:lnTo>
                  <a:pt x="98490" y="360222"/>
                </a:lnTo>
                <a:lnTo>
                  <a:pt x="144005" y="367563"/>
                </a:lnTo>
                <a:lnTo>
                  <a:pt x="1726971" y="367563"/>
                </a:lnTo>
                <a:lnTo>
                  <a:pt x="1772486" y="360222"/>
                </a:lnTo>
                <a:lnTo>
                  <a:pt x="1812017" y="339781"/>
                </a:lnTo>
                <a:lnTo>
                  <a:pt x="1843190" y="308612"/>
                </a:lnTo>
                <a:lnTo>
                  <a:pt x="1863634" y="269084"/>
                </a:lnTo>
                <a:lnTo>
                  <a:pt x="1870976" y="223570"/>
                </a:lnTo>
                <a:lnTo>
                  <a:pt x="1870976" y="144005"/>
                </a:lnTo>
                <a:lnTo>
                  <a:pt x="1863634" y="98490"/>
                </a:lnTo>
                <a:lnTo>
                  <a:pt x="1843190" y="58959"/>
                </a:lnTo>
                <a:lnTo>
                  <a:pt x="1812017" y="27785"/>
                </a:lnTo>
                <a:lnTo>
                  <a:pt x="1772486" y="7341"/>
                </a:lnTo>
                <a:lnTo>
                  <a:pt x="1726971" y="0"/>
                </a:lnTo>
                <a:close/>
              </a:path>
            </a:pathLst>
          </a:custGeom>
          <a:solidFill>
            <a:srgbClr val="E63D72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5765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5765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5765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05765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68011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368011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368011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368011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492504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492504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492502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492502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430257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430257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430257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430257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54749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554749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554749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554749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336888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336888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336888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336888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399134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399134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399134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399134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523626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523626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523626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523626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461380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461380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461380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461380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585872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585872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585872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585872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05765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05765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368011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68011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492502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492502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430257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430257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554749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554749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336888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336888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399134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399134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523626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523626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461380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461380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585872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585872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05765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05765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05765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05765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368011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368011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368011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368011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492504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492504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492502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492502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430257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430257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430257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430257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554749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554749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554749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554749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336888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336888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336888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336888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399134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399134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399134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399134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523626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523626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523626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523626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461380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461380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461380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461380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9585872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9585872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9585872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9585872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05765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05765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05765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05765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368011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368011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368011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368011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492504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492504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492502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492502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430257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430257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430257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430257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8554749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554749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8554749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8554749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336888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336888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336888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336888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399134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399134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3399134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3399134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523626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523626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523626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523626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461380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461380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461380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461380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9585872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9585872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9585872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9585872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205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1" name="object 181"/>
          <p:cNvGrpSpPr/>
          <p:nvPr/>
        </p:nvGrpSpPr>
        <p:grpSpPr>
          <a:xfrm>
            <a:off x="303975" y="2444050"/>
            <a:ext cx="926465" cy="1289685"/>
            <a:chOff x="303975" y="2444050"/>
            <a:chExt cx="926465" cy="1289685"/>
          </a:xfrm>
        </p:grpSpPr>
        <p:sp>
          <p:nvSpPr>
            <p:cNvPr id="182" name="object 182"/>
            <p:cNvSpPr/>
            <p:nvPr/>
          </p:nvSpPr>
          <p:spPr>
            <a:xfrm>
              <a:off x="303975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5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3" name="object 183"/>
            <p:cNvSpPr/>
            <p:nvPr/>
          </p:nvSpPr>
          <p:spPr>
            <a:xfrm>
              <a:off x="766931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766931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5" name="object 18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0665" y="2444050"/>
              <a:ext cx="166179" cy="165760"/>
            </a:xfrm>
            <a:prstGeom prst="rect">
              <a:avLst/>
            </a:prstGeom>
          </p:spPr>
        </p:pic>
      </p:grpSp>
      <p:grpSp>
        <p:nvGrpSpPr>
          <p:cNvPr id="186" name="object 186"/>
          <p:cNvGrpSpPr/>
          <p:nvPr/>
        </p:nvGrpSpPr>
        <p:grpSpPr>
          <a:xfrm>
            <a:off x="1335098" y="2437385"/>
            <a:ext cx="926465" cy="1296035"/>
            <a:chOff x="1335098" y="2437385"/>
            <a:chExt cx="926465" cy="1296035"/>
          </a:xfrm>
        </p:grpSpPr>
        <p:sp>
          <p:nvSpPr>
            <p:cNvPr id="187" name="object 187"/>
            <p:cNvSpPr/>
            <p:nvPr/>
          </p:nvSpPr>
          <p:spPr>
            <a:xfrm>
              <a:off x="1335098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4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1798728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798728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0" name="object 19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08763" y="2437385"/>
              <a:ext cx="172872" cy="172415"/>
            </a:xfrm>
            <a:prstGeom prst="rect">
              <a:avLst/>
            </a:prstGeom>
          </p:spPr>
        </p:pic>
      </p:grpSp>
      <p:grpSp>
        <p:nvGrpSpPr>
          <p:cNvPr id="191" name="object 191"/>
          <p:cNvGrpSpPr/>
          <p:nvPr/>
        </p:nvGrpSpPr>
        <p:grpSpPr>
          <a:xfrm>
            <a:off x="2366222" y="2437385"/>
            <a:ext cx="926465" cy="1296035"/>
            <a:chOff x="2366222" y="2437385"/>
            <a:chExt cx="926465" cy="1296035"/>
          </a:xfrm>
        </p:grpSpPr>
        <p:sp>
          <p:nvSpPr>
            <p:cNvPr id="192" name="object 192"/>
            <p:cNvSpPr/>
            <p:nvPr/>
          </p:nvSpPr>
          <p:spPr>
            <a:xfrm>
              <a:off x="2366222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4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2830527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2830527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5" name="object 19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40209" y="2437385"/>
              <a:ext cx="172872" cy="172415"/>
            </a:xfrm>
            <a:prstGeom prst="rect">
              <a:avLst/>
            </a:prstGeom>
          </p:spPr>
        </p:pic>
      </p:grpSp>
      <p:grpSp>
        <p:nvGrpSpPr>
          <p:cNvPr id="196" name="object 196"/>
          <p:cNvGrpSpPr/>
          <p:nvPr/>
        </p:nvGrpSpPr>
        <p:grpSpPr>
          <a:xfrm>
            <a:off x="3397345" y="2437385"/>
            <a:ext cx="926465" cy="1296035"/>
            <a:chOff x="3397345" y="2437385"/>
            <a:chExt cx="926465" cy="1296035"/>
          </a:xfrm>
        </p:grpSpPr>
        <p:sp>
          <p:nvSpPr>
            <p:cNvPr id="197" name="object 197"/>
            <p:cNvSpPr/>
            <p:nvPr/>
          </p:nvSpPr>
          <p:spPr>
            <a:xfrm>
              <a:off x="3397345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4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3862325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3862325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0" name="object 20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1654" y="2437385"/>
              <a:ext cx="172872" cy="172415"/>
            </a:xfrm>
            <a:prstGeom prst="rect">
              <a:avLst/>
            </a:prstGeom>
          </p:spPr>
        </p:pic>
      </p:grpSp>
      <p:grpSp>
        <p:nvGrpSpPr>
          <p:cNvPr id="201" name="object 201"/>
          <p:cNvGrpSpPr/>
          <p:nvPr/>
        </p:nvGrpSpPr>
        <p:grpSpPr>
          <a:xfrm>
            <a:off x="4428468" y="2437385"/>
            <a:ext cx="926465" cy="1296035"/>
            <a:chOff x="4428468" y="2437385"/>
            <a:chExt cx="926465" cy="1296035"/>
          </a:xfrm>
        </p:grpSpPr>
        <p:sp>
          <p:nvSpPr>
            <p:cNvPr id="202" name="object 202"/>
            <p:cNvSpPr/>
            <p:nvPr/>
          </p:nvSpPr>
          <p:spPr>
            <a:xfrm>
              <a:off x="4428468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4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4894124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4894124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5" name="object 20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03100" y="2437385"/>
              <a:ext cx="172872" cy="172415"/>
            </a:xfrm>
            <a:prstGeom prst="rect">
              <a:avLst/>
            </a:prstGeom>
          </p:spPr>
        </p:pic>
      </p:grpSp>
      <p:grpSp>
        <p:nvGrpSpPr>
          <p:cNvPr id="206" name="object 206"/>
          <p:cNvGrpSpPr/>
          <p:nvPr/>
        </p:nvGrpSpPr>
        <p:grpSpPr>
          <a:xfrm>
            <a:off x="5459591" y="2437385"/>
            <a:ext cx="926465" cy="1296035"/>
            <a:chOff x="5459591" y="2437385"/>
            <a:chExt cx="926465" cy="1296035"/>
          </a:xfrm>
        </p:grpSpPr>
        <p:sp>
          <p:nvSpPr>
            <p:cNvPr id="207" name="object 207"/>
            <p:cNvSpPr/>
            <p:nvPr/>
          </p:nvSpPr>
          <p:spPr>
            <a:xfrm>
              <a:off x="5459591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4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925922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925922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0" name="object 2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34546" y="2437385"/>
              <a:ext cx="172872" cy="172415"/>
            </a:xfrm>
            <a:prstGeom prst="rect">
              <a:avLst/>
            </a:prstGeom>
          </p:spPr>
        </p:pic>
      </p:grpSp>
      <p:grpSp>
        <p:nvGrpSpPr>
          <p:cNvPr id="211" name="object 211"/>
          <p:cNvGrpSpPr/>
          <p:nvPr/>
        </p:nvGrpSpPr>
        <p:grpSpPr>
          <a:xfrm>
            <a:off x="6490714" y="2437385"/>
            <a:ext cx="926465" cy="1296035"/>
            <a:chOff x="6490714" y="2437385"/>
            <a:chExt cx="926465" cy="1296035"/>
          </a:xfrm>
        </p:grpSpPr>
        <p:sp>
          <p:nvSpPr>
            <p:cNvPr id="212" name="object 212"/>
            <p:cNvSpPr/>
            <p:nvPr/>
          </p:nvSpPr>
          <p:spPr>
            <a:xfrm>
              <a:off x="6490714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5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6957721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6957721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5" name="object 2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65992" y="2437385"/>
              <a:ext cx="172872" cy="172415"/>
            </a:xfrm>
            <a:prstGeom prst="rect">
              <a:avLst/>
            </a:prstGeom>
          </p:spPr>
        </p:pic>
      </p:grpSp>
      <p:grpSp>
        <p:nvGrpSpPr>
          <p:cNvPr id="216" name="object 216"/>
          <p:cNvGrpSpPr/>
          <p:nvPr/>
        </p:nvGrpSpPr>
        <p:grpSpPr>
          <a:xfrm>
            <a:off x="7521837" y="2437385"/>
            <a:ext cx="926465" cy="1296035"/>
            <a:chOff x="7521837" y="2437385"/>
            <a:chExt cx="926465" cy="1296035"/>
          </a:xfrm>
        </p:grpSpPr>
        <p:sp>
          <p:nvSpPr>
            <p:cNvPr id="217" name="object 217"/>
            <p:cNvSpPr/>
            <p:nvPr/>
          </p:nvSpPr>
          <p:spPr>
            <a:xfrm>
              <a:off x="7521837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5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7989517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26AB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7989517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97437" y="2437385"/>
              <a:ext cx="172872" cy="172415"/>
            </a:xfrm>
            <a:prstGeom prst="rect">
              <a:avLst/>
            </a:prstGeom>
          </p:spPr>
        </p:pic>
      </p:grpSp>
      <p:grpSp>
        <p:nvGrpSpPr>
          <p:cNvPr id="221" name="object 221"/>
          <p:cNvGrpSpPr/>
          <p:nvPr/>
        </p:nvGrpSpPr>
        <p:grpSpPr>
          <a:xfrm>
            <a:off x="8552960" y="2437385"/>
            <a:ext cx="926465" cy="1296035"/>
            <a:chOff x="8552960" y="2437385"/>
            <a:chExt cx="926465" cy="1296035"/>
          </a:xfrm>
        </p:grpSpPr>
        <p:sp>
          <p:nvSpPr>
            <p:cNvPr id="222" name="object 222"/>
            <p:cNvSpPr/>
            <p:nvPr/>
          </p:nvSpPr>
          <p:spPr>
            <a:xfrm>
              <a:off x="8552960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5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9021315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26AB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9021315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5" name="object 2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28882" y="2437385"/>
              <a:ext cx="172872" cy="172415"/>
            </a:xfrm>
            <a:prstGeom prst="rect">
              <a:avLst/>
            </a:prstGeom>
          </p:spPr>
        </p:pic>
      </p:grpSp>
      <p:grpSp>
        <p:nvGrpSpPr>
          <p:cNvPr id="226" name="object 226"/>
          <p:cNvGrpSpPr/>
          <p:nvPr/>
        </p:nvGrpSpPr>
        <p:grpSpPr>
          <a:xfrm>
            <a:off x="9584083" y="2437385"/>
            <a:ext cx="926465" cy="1296035"/>
            <a:chOff x="9584083" y="2437385"/>
            <a:chExt cx="926465" cy="1296035"/>
          </a:xfrm>
        </p:grpSpPr>
        <p:sp>
          <p:nvSpPr>
            <p:cNvPr id="227" name="object 227"/>
            <p:cNvSpPr/>
            <p:nvPr/>
          </p:nvSpPr>
          <p:spPr>
            <a:xfrm>
              <a:off x="9584083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5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59F43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10053115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10053115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0" name="object 2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960327" y="2437385"/>
              <a:ext cx="172872" cy="17241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624" y="1465196"/>
            <a:ext cx="10488930" cy="1234440"/>
          </a:xfrm>
          <a:custGeom>
            <a:avLst/>
            <a:gdLst/>
            <a:ahLst/>
            <a:cxnLst/>
            <a:rect l="l" t="t" r="r" b="b"/>
            <a:pathLst>
              <a:path w="10488930" h="1234439">
                <a:moveTo>
                  <a:pt x="10380751" y="0"/>
                </a:moveTo>
                <a:lnTo>
                  <a:pt x="108000" y="0"/>
                </a:lnTo>
                <a:lnTo>
                  <a:pt x="65960" y="8486"/>
                </a:lnTo>
                <a:lnTo>
                  <a:pt x="31630" y="31630"/>
                </a:lnTo>
                <a:lnTo>
                  <a:pt x="8486" y="65960"/>
                </a:lnTo>
                <a:lnTo>
                  <a:pt x="0" y="108000"/>
                </a:lnTo>
                <a:lnTo>
                  <a:pt x="0" y="1126083"/>
                </a:lnTo>
                <a:lnTo>
                  <a:pt x="8486" y="1168124"/>
                </a:lnTo>
                <a:lnTo>
                  <a:pt x="31630" y="1202453"/>
                </a:lnTo>
                <a:lnTo>
                  <a:pt x="65960" y="1225597"/>
                </a:lnTo>
                <a:lnTo>
                  <a:pt x="108000" y="1234084"/>
                </a:lnTo>
                <a:lnTo>
                  <a:pt x="10380751" y="1234084"/>
                </a:lnTo>
                <a:lnTo>
                  <a:pt x="10422792" y="1225597"/>
                </a:lnTo>
                <a:lnTo>
                  <a:pt x="10457121" y="1202453"/>
                </a:lnTo>
                <a:lnTo>
                  <a:pt x="10480265" y="1168124"/>
                </a:lnTo>
                <a:lnTo>
                  <a:pt x="10488752" y="1126083"/>
                </a:lnTo>
                <a:lnTo>
                  <a:pt x="10488752" y="108000"/>
                </a:lnTo>
                <a:lnTo>
                  <a:pt x="10480265" y="65960"/>
                </a:lnTo>
                <a:lnTo>
                  <a:pt x="10457121" y="31630"/>
                </a:lnTo>
                <a:lnTo>
                  <a:pt x="10422792" y="8486"/>
                </a:lnTo>
                <a:lnTo>
                  <a:pt x="10380751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624" y="629997"/>
            <a:ext cx="10488930" cy="777240"/>
          </a:xfrm>
          <a:custGeom>
            <a:avLst/>
            <a:gdLst/>
            <a:ahLst/>
            <a:cxnLst/>
            <a:rect l="l" t="t" r="r" b="b"/>
            <a:pathLst>
              <a:path w="10488930" h="777240">
                <a:moveTo>
                  <a:pt x="10380751" y="0"/>
                </a:moveTo>
                <a:lnTo>
                  <a:pt x="108000" y="0"/>
                </a:lnTo>
                <a:lnTo>
                  <a:pt x="65960" y="8490"/>
                </a:lnTo>
                <a:lnTo>
                  <a:pt x="31630" y="31640"/>
                </a:lnTo>
                <a:lnTo>
                  <a:pt x="8486" y="65970"/>
                </a:lnTo>
                <a:lnTo>
                  <a:pt x="0" y="108000"/>
                </a:lnTo>
                <a:lnTo>
                  <a:pt x="0" y="668705"/>
                </a:lnTo>
                <a:lnTo>
                  <a:pt x="8486" y="710751"/>
                </a:lnTo>
                <a:lnTo>
                  <a:pt x="31630" y="745080"/>
                </a:lnTo>
                <a:lnTo>
                  <a:pt x="65960" y="768221"/>
                </a:lnTo>
                <a:lnTo>
                  <a:pt x="108000" y="776706"/>
                </a:lnTo>
                <a:lnTo>
                  <a:pt x="10380751" y="776706"/>
                </a:lnTo>
                <a:lnTo>
                  <a:pt x="10422792" y="768221"/>
                </a:lnTo>
                <a:lnTo>
                  <a:pt x="10457121" y="745080"/>
                </a:lnTo>
                <a:lnTo>
                  <a:pt x="10480265" y="710751"/>
                </a:lnTo>
                <a:lnTo>
                  <a:pt x="10488752" y="668705"/>
                </a:lnTo>
                <a:lnTo>
                  <a:pt x="10488752" y="108000"/>
                </a:lnTo>
                <a:lnTo>
                  <a:pt x="10480265" y="65970"/>
                </a:lnTo>
                <a:lnTo>
                  <a:pt x="10457121" y="31640"/>
                </a:lnTo>
                <a:lnTo>
                  <a:pt x="10422792" y="8490"/>
                </a:lnTo>
                <a:lnTo>
                  <a:pt x="10380751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1624" y="3619656"/>
            <a:ext cx="10488930" cy="3763010"/>
          </a:xfrm>
          <a:custGeom>
            <a:avLst/>
            <a:gdLst/>
            <a:ahLst/>
            <a:cxnLst/>
            <a:rect l="l" t="t" r="r" b="b"/>
            <a:pathLst>
              <a:path w="10488930" h="3763009">
                <a:moveTo>
                  <a:pt x="10380751" y="0"/>
                </a:moveTo>
                <a:lnTo>
                  <a:pt x="108000" y="0"/>
                </a:lnTo>
                <a:lnTo>
                  <a:pt x="65960" y="8486"/>
                </a:lnTo>
                <a:lnTo>
                  <a:pt x="31630" y="31630"/>
                </a:lnTo>
                <a:lnTo>
                  <a:pt x="8486" y="65960"/>
                </a:lnTo>
                <a:lnTo>
                  <a:pt x="0" y="108000"/>
                </a:lnTo>
                <a:lnTo>
                  <a:pt x="0" y="3654450"/>
                </a:lnTo>
                <a:lnTo>
                  <a:pt x="8486" y="3696480"/>
                </a:lnTo>
                <a:lnTo>
                  <a:pt x="31630" y="3730810"/>
                </a:lnTo>
                <a:lnTo>
                  <a:pt x="65960" y="3753961"/>
                </a:lnTo>
                <a:lnTo>
                  <a:pt x="108000" y="3762451"/>
                </a:lnTo>
                <a:lnTo>
                  <a:pt x="10380751" y="3762451"/>
                </a:lnTo>
                <a:lnTo>
                  <a:pt x="10422792" y="3753961"/>
                </a:lnTo>
                <a:lnTo>
                  <a:pt x="10457121" y="3730810"/>
                </a:lnTo>
                <a:lnTo>
                  <a:pt x="10480265" y="3696480"/>
                </a:lnTo>
                <a:lnTo>
                  <a:pt x="10488752" y="3654450"/>
                </a:lnTo>
                <a:lnTo>
                  <a:pt x="10488752" y="108000"/>
                </a:lnTo>
                <a:lnTo>
                  <a:pt x="10480265" y="65960"/>
                </a:lnTo>
                <a:lnTo>
                  <a:pt x="10457121" y="31630"/>
                </a:lnTo>
                <a:lnTo>
                  <a:pt x="10422792" y="8486"/>
                </a:lnTo>
                <a:lnTo>
                  <a:pt x="10380751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1624" y="2760074"/>
            <a:ext cx="10488930" cy="791845"/>
          </a:xfrm>
          <a:custGeom>
            <a:avLst/>
            <a:gdLst/>
            <a:ahLst/>
            <a:cxnLst/>
            <a:rect l="l" t="t" r="r" b="b"/>
            <a:pathLst>
              <a:path w="10488930" h="791845">
                <a:moveTo>
                  <a:pt x="10380751" y="0"/>
                </a:moveTo>
                <a:lnTo>
                  <a:pt x="108000" y="0"/>
                </a:lnTo>
                <a:lnTo>
                  <a:pt x="65960" y="8486"/>
                </a:lnTo>
                <a:lnTo>
                  <a:pt x="31630" y="31630"/>
                </a:lnTo>
                <a:lnTo>
                  <a:pt x="8486" y="65960"/>
                </a:lnTo>
                <a:lnTo>
                  <a:pt x="0" y="108000"/>
                </a:lnTo>
                <a:lnTo>
                  <a:pt x="0" y="683590"/>
                </a:lnTo>
                <a:lnTo>
                  <a:pt x="8486" y="725630"/>
                </a:lnTo>
                <a:lnTo>
                  <a:pt x="31630" y="759960"/>
                </a:lnTo>
                <a:lnTo>
                  <a:pt x="65960" y="783104"/>
                </a:lnTo>
                <a:lnTo>
                  <a:pt x="108000" y="791591"/>
                </a:lnTo>
                <a:lnTo>
                  <a:pt x="10380751" y="791591"/>
                </a:lnTo>
                <a:lnTo>
                  <a:pt x="10422792" y="783104"/>
                </a:lnTo>
                <a:lnTo>
                  <a:pt x="10457121" y="759960"/>
                </a:lnTo>
                <a:lnTo>
                  <a:pt x="10480265" y="725630"/>
                </a:lnTo>
                <a:lnTo>
                  <a:pt x="10488752" y="683590"/>
                </a:lnTo>
                <a:lnTo>
                  <a:pt x="10488752" y="108000"/>
                </a:lnTo>
                <a:lnTo>
                  <a:pt x="10480265" y="65960"/>
                </a:lnTo>
                <a:lnTo>
                  <a:pt x="10457121" y="31630"/>
                </a:lnTo>
                <a:lnTo>
                  <a:pt x="10422792" y="8486"/>
                </a:lnTo>
                <a:lnTo>
                  <a:pt x="10380751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5760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5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68006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4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92497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5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30252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4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54744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5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36883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4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99129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4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23620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5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61375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4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585867" y="3733204"/>
            <a:ext cx="926465" cy="3532504"/>
          </a:xfrm>
          <a:custGeom>
            <a:avLst/>
            <a:gdLst/>
            <a:ahLst/>
            <a:cxnLst/>
            <a:rect l="l" t="t" r="r" b="b"/>
            <a:pathLst>
              <a:path w="926465" h="3532504">
                <a:moveTo>
                  <a:pt x="78238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3388398"/>
                </a:lnTo>
                <a:lnTo>
                  <a:pt x="7341" y="3433913"/>
                </a:lnTo>
                <a:lnTo>
                  <a:pt x="27785" y="3473443"/>
                </a:lnTo>
                <a:lnTo>
                  <a:pt x="58959" y="3504617"/>
                </a:lnTo>
                <a:lnTo>
                  <a:pt x="98490" y="3525061"/>
                </a:lnTo>
                <a:lnTo>
                  <a:pt x="144005" y="3532403"/>
                </a:lnTo>
                <a:lnTo>
                  <a:pt x="782383" y="3532403"/>
                </a:lnTo>
                <a:lnTo>
                  <a:pt x="827903" y="3525061"/>
                </a:lnTo>
                <a:lnTo>
                  <a:pt x="867434" y="3504617"/>
                </a:lnTo>
                <a:lnTo>
                  <a:pt x="898606" y="3473443"/>
                </a:lnTo>
                <a:lnTo>
                  <a:pt x="919048" y="3433913"/>
                </a:lnTo>
                <a:lnTo>
                  <a:pt x="926388" y="3388398"/>
                </a:lnTo>
                <a:lnTo>
                  <a:pt x="926388" y="144005"/>
                </a:lnTo>
                <a:lnTo>
                  <a:pt x="919048" y="98485"/>
                </a:lnTo>
                <a:lnTo>
                  <a:pt x="898606" y="58954"/>
                </a:lnTo>
                <a:lnTo>
                  <a:pt x="867434" y="27782"/>
                </a:lnTo>
                <a:lnTo>
                  <a:pt x="827903" y="7340"/>
                </a:lnTo>
                <a:lnTo>
                  <a:pt x="7823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10937" y="2526278"/>
            <a:ext cx="9260205" cy="0"/>
          </a:xfrm>
          <a:custGeom>
            <a:avLst/>
            <a:gdLst/>
            <a:ahLst/>
            <a:cxnLst/>
            <a:rect l="l" t="t" r="r" b="b"/>
            <a:pathLst>
              <a:path w="9260205">
                <a:moveTo>
                  <a:pt x="0" y="0"/>
                </a:moveTo>
                <a:lnTo>
                  <a:pt x="925962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76205"/>
            <a:ext cx="10692130" cy="457200"/>
          </a:xfrm>
          <a:custGeom>
            <a:avLst/>
            <a:gdLst/>
            <a:ahLst/>
            <a:cxnLst/>
            <a:rect l="l" t="t" r="r" b="b"/>
            <a:pathLst>
              <a:path w="10692130" h="457200">
                <a:moveTo>
                  <a:pt x="0" y="0"/>
                </a:moveTo>
                <a:lnTo>
                  <a:pt x="0" y="457200"/>
                </a:ln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17165" y="198823"/>
            <a:ext cx="13506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90" dirty="0">
                <a:solidFill>
                  <a:srgbClr val="FFFFFF"/>
                </a:solidFill>
                <a:latin typeface="Gotham Bold"/>
                <a:cs typeface="Gotham Bold"/>
              </a:rPr>
              <a:t>EVENT</a:t>
            </a:r>
            <a:r>
              <a:rPr sz="1200" spc="415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r>
              <a:rPr sz="1200" spc="180" dirty="0">
                <a:solidFill>
                  <a:srgbClr val="FFFFFF"/>
                </a:solidFill>
                <a:latin typeface="Gotham Bold"/>
                <a:cs typeface="Gotham Bold"/>
              </a:rPr>
              <a:t>PLAN</a:t>
            </a:r>
            <a:r>
              <a:rPr sz="1200" spc="-120" dirty="0">
                <a:solidFill>
                  <a:srgbClr val="FFFFFF"/>
                </a:solidFill>
                <a:latin typeface="Gotham Bold"/>
                <a:cs typeface="Gotham Bold"/>
              </a:rPr>
              <a:t> </a:t>
            </a:r>
            <a:endParaRPr sz="1200">
              <a:latin typeface="Gotham Bold"/>
              <a:cs typeface="Gotham Bol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4336" y="1685463"/>
            <a:ext cx="142240" cy="808355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15" dirty="0">
                <a:latin typeface="Gotham Bold"/>
                <a:cs typeface="Gotham Bold"/>
              </a:rPr>
              <a:t>PEAK</a:t>
            </a:r>
            <a:r>
              <a:rPr sz="700" spc="-30" dirty="0">
                <a:latin typeface="Gotham Bold"/>
                <a:cs typeface="Gotham Bold"/>
              </a:rPr>
              <a:t> </a:t>
            </a:r>
            <a:r>
              <a:rPr sz="700" spc="15" dirty="0">
                <a:latin typeface="Gotham Bold"/>
                <a:cs typeface="Gotham Bold"/>
              </a:rPr>
              <a:t>MOMENTS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4336" y="2638425"/>
            <a:ext cx="107722" cy="899659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dirty="0">
                <a:latin typeface="Gotham Bold"/>
                <a:cs typeface="Gotham Bold"/>
              </a:rPr>
              <a:t>T</a:t>
            </a:r>
            <a:r>
              <a:rPr sz="700" spc="20" dirty="0">
                <a:latin typeface="Gotham Bold"/>
                <a:cs typeface="Gotham Bold"/>
              </a:rPr>
              <a:t>OUCHPOIN</a:t>
            </a:r>
            <a:r>
              <a:rPr lang="fi-FI" sz="700" spc="10" dirty="0">
                <a:latin typeface="Gotham Bold"/>
                <a:cs typeface="Gotham Bold"/>
              </a:rPr>
              <a:t>T</a:t>
            </a:r>
            <a:r>
              <a:rPr sz="700" dirty="0">
                <a:latin typeface="Gotham Bold"/>
                <a:cs typeface="Gotham Bold"/>
              </a:rPr>
              <a:t>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44336" y="5072751"/>
            <a:ext cx="142240" cy="824230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15" dirty="0">
                <a:latin typeface="Gotham Bold"/>
                <a:cs typeface="Gotham Bold"/>
              </a:rPr>
              <a:t>CONTENT</a:t>
            </a:r>
            <a:r>
              <a:rPr sz="700" spc="-15" dirty="0">
                <a:latin typeface="Gotham Bold"/>
                <a:cs typeface="Gotham Bold"/>
              </a:rPr>
              <a:t> </a:t>
            </a:r>
            <a:r>
              <a:rPr sz="700" spc="10" dirty="0">
                <a:latin typeface="Gotham Bold"/>
                <a:cs typeface="Gotham Bold"/>
              </a:rPr>
              <a:t>IDEAS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42560" y="945337"/>
            <a:ext cx="1871345" cy="367665"/>
          </a:xfrm>
          <a:custGeom>
            <a:avLst/>
            <a:gdLst/>
            <a:ahLst/>
            <a:cxnLst/>
            <a:rect l="l" t="t" r="r" b="b"/>
            <a:pathLst>
              <a:path w="1871345" h="367665">
                <a:moveTo>
                  <a:pt x="1726971" y="0"/>
                </a:moveTo>
                <a:lnTo>
                  <a:pt x="144005" y="0"/>
                </a:lnTo>
                <a:lnTo>
                  <a:pt x="98490" y="7341"/>
                </a:lnTo>
                <a:lnTo>
                  <a:pt x="58959" y="27785"/>
                </a:lnTo>
                <a:lnTo>
                  <a:pt x="27785" y="58959"/>
                </a:lnTo>
                <a:lnTo>
                  <a:pt x="7341" y="98490"/>
                </a:lnTo>
                <a:lnTo>
                  <a:pt x="0" y="144005"/>
                </a:lnTo>
                <a:lnTo>
                  <a:pt x="0" y="223570"/>
                </a:lnTo>
                <a:lnTo>
                  <a:pt x="7341" y="269084"/>
                </a:lnTo>
                <a:lnTo>
                  <a:pt x="27785" y="308612"/>
                </a:lnTo>
                <a:lnTo>
                  <a:pt x="58959" y="339781"/>
                </a:lnTo>
                <a:lnTo>
                  <a:pt x="98490" y="360222"/>
                </a:lnTo>
                <a:lnTo>
                  <a:pt x="144005" y="367563"/>
                </a:lnTo>
                <a:lnTo>
                  <a:pt x="1726971" y="367563"/>
                </a:lnTo>
                <a:lnTo>
                  <a:pt x="1772485" y="360222"/>
                </a:lnTo>
                <a:lnTo>
                  <a:pt x="1812012" y="339781"/>
                </a:lnTo>
                <a:lnTo>
                  <a:pt x="1843182" y="308612"/>
                </a:lnTo>
                <a:lnTo>
                  <a:pt x="1863623" y="269084"/>
                </a:lnTo>
                <a:lnTo>
                  <a:pt x="1870964" y="223570"/>
                </a:lnTo>
                <a:lnTo>
                  <a:pt x="1870964" y="144005"/>
                </a:lnTo>
                <a:lnTo>
                  <a:pt x="1863623" y="98490"/>
                </a:lnTo>
                <a:lnTo>
                  <a:pt x="1843182" y="58959"/>
                </a:lnTo>
                <a:lnTo>
                  <a:pt x="1812012" y="27785"/>
                </a:lnTo>
                <a:lnTo>
                  <a:pt x="1772485" y="7341"/>
                </a:lnTo>
                <a:lnTo>
                  <a:pt x="17269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70833" y="945337"/>
            <a:ext cx="1871345" cy="367665"/>
          </a:xfrm>
          <a:custGeom>
            <a:avLst/>
            <a:gdLst/>
            <a:ahLst/>
            <a:cxnLst/>
            <a:rect l="l" t="t" r="r" b="b"/>
            <a:pathLst>
              <a:path w="1871345" h="367665">
                <a:moveTo>
                  <a:pt x="1726971" y="0"/>
                </a:moveTo>
                <a:lnTo>
                  <a:pt x="144005" y="0"/>
                </a:lnTo>
                <a:lnTo>
                  <a:pt x="98490" y="7341"/>
                </a:lnTo>
                <a:lnTo>
                  <a:pt x="58959" y="27785"/>
                </a:lnTo>
                <a:lnTo>
                  <a:pt x="27785" y="58959"/>
                </a:lnTo>
                <a:lnTo>
                  <a:pt x="7341" y="98490"/>
                </a:lnTo>
                <a:lnTo>
                  <a:pt x="0" y="144005"/>
                </a:lnTo>
                <a:lnTo>
                  <a:pt x="0" y="223570"/>
                </a:lnTo>
                <a:lnTo>
                  <a:pt x="7341" y="269084"/>
                </a:lnTo>
                <a:lnTo>
                  <a:pt x="27785" y="308612"/>
                </a:lnTo>
                <a:lnTo>
                  <a:pt x="58959" y="339781"/>
                </a:lnTo>
                <a:lnTo>
                  <a:pt x="98490" y="360222"/>
                </a:lnTo>
                <a:lnTo>
                  <a:pt x="144005" y="367563"/>
                </a:lnTo>
                <a:lnTo>
                  <a:pt x="1726971" y="367563"/>
                </a:lnTo>
                <a:lnTo>
                  <a:pt x="1772485" y="360222"/>
                </a:lnTo>
                <a:lnTo>
                  <a:pt x="1812012" y="339781"/>
                </a:lnTo>
                <a:lnTo>
                  <a:pt x="1843182" y="308612"/>
                </a:lnTo>
                <a:lnTo>
                  <a:pt x="1863623" y="269084"/>
                </a:lnTo>
                <a:lnTo>
                  <a:pt x="1870964" y="223570"/>
                </a:lnTo>
                <a:lnTo>
                  <a:pt x="1870964" y="144005"/>
                </a:lnTo>
                <a:lnTo>
                  <a:pt x="1863623" y="98490"/>
                </a:lnTo>
                <a:lnTo>
                  <a:pt x="1843182" y="58959"/>
                </a:lnTo>
                <a:lnTo>
                  <a:pt x="1812012" y="27785"/>
                </a:lnTo>
                <a:lnTo>
                  <a:pt x="1772485" y="7341"/>
                </a:lnTo>
                <a:lnTo>
                  <a:pt x="17269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99107" y="945337"/>
            <a:ext cx="1871345" cy="367665"/>
          </a:xfrm>
          <a:custGeom>
            <a:avLst/>
            <a:gdLst/>
            <a:ahLst/>
            <a:cxnLst/>
            <a:rect l="l" t="t" r="r" b="b"/>
            <a:pathLst>
              <a:path w="1871345" h="367665">
                <a:moveTo>
                  <a:pt x="1726971" y="0"/>
                </a:moveTo>
                <a:lnTo>
                  <a:pt x="144005" y="0"/>
                </a:lnTo>
                <a:lnTo>
                  <a:pt x="98490" y="7341"/>
                </a:lnTo>
                <a:lnTo>
                  <a:pt x="58959" y="27785"/>
                </a:lnTo>
                <a:lnTo>
                  <a:pt x="27785" y="58959"/>
                </a:lnTo>
                <a:lnTo>
                  <a:pt x="7341" y="98490"/>
                </a:lnTo>
                <a:lnTo>
                  <a:pt x="0" y="144005"/>
                </a:lnTo>
                <a:lnTo>
                  <a:pt x="0" y="223570"/>
                </a:lnTo>
                <a:lnTo>
                  <a:pt x="7341" y="269084"/>
                </a:lnTo>
                <a:lnTo>
                  <a:pt x="27785" y="308612"/>
                </a:lnTo>
                <a:lnTo>
                  <a:pt x="58959" y="339781"/>
                </a:lnTo>
                <a:lnTo>
                  <a:pt x="98490" y="360222"/>
                </a:lnTo>
                <a:lnTo>
                  <a:pt x="144005" y="367563"/>
                </a:lnTo>
                <a:lnTo>
                  <a:pt x="1726971" y="367563"/>
                </a:lnTo>
                <a:lnTo>
                  <a:pt x="1772485" y="360222"/>
                </a:lnTo>
                <a:lnTo>
                  <a:pt x="1812012" y="339781"/>
                </a:lnTo>
                <a:lnTo>
                  <a:pt x="1843182" y="308612"/>
                </a:lnTo>
                <a:lnTo>
                  <a:pt x="1863623" y="269084"/>
                </a:lnTo>
                <a:lnTo>
                  <a:pt x="1870964" y="223570"/>
                </a:lnTo>
                <a:lnTo>
                  <a:pt x="1870964" y="144005"/>
                </a:lnTo>
                <a:lnTo>
                  <a:pt x="1863623" y="98490"/>
                </a:lnTo>
                <a:lnTo>
                  <a:pt x="1843182" y="58959"/>
                </a:lnTo>
                <a:lnTo>
                  <a:pt x="1812012" y="27785"/>
                </a:lnTo>
                <a:lnTo>
                  <a:pt x="1772485" y="7341"/>
                </a:lnTo>
                <a:lnTo>
                  <a:pt x="17269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27380" y="945337"/>
            <a:ext cx="1871345" cy="367665"/>
          </a:xfrm>
          <a:custGeom>
            <a:avLst/>
            <a:gdLst/>
            <a:ahLst/>
            <a:cxnLst/>
            <a:rect l="l" t="t" r="r" b="b"/>
            <a:pathLst>
              <a:path w="1871345" h="367665">
                <a:moveTo>
                  <a:pt x="1726971" y="0"/>
                </a:moveTo>
                <a:lnTo>
                  <a:pt x="144005" y="0"/>
                </a:lnTo>
                <a:lnTo>
                  <a:pt x="98490" y="7341"/>
                </a:lnTo>
                <a:lnTo>
                  <a:pt x="58959" y="27785"/>
                </a:lnTo>
                <a:lnTo>
                  <a:pt x="27785" y="58959"/>
                </a:lnTo>
                <a:lnTo>
                  <a:pt x="7341" y="98490"/>
                </a:lnTo>
                <a:lnTo>
                  <a:pt x="0" y="144005"/>
                </a:lnTo>
                <a:lnTo>
                  <a:pt x="0" y="223570"/>
                </a:lnTo>
                <a:lnTo>
                  <a:pt x="7341" y="269084"/>
                </a:lnTo>
                <a:lnTo>
                  <a:pt x="27785" y="308612"/>
                </a:lnTo>
                <a:lnTo>
                  <a:pt x="58959" y="339781"/>
                </a:lnTo>
                <a:lnTo>
                  <a:pt x="98490" y="360222"/>
                </a:lnTo>
                <a:lnTo>
                  <a:pt x="144005" y="367563"/>
                </a:lnTo>
                <a:lnTo>
                  <a:pt x="1726971" y="367563"/>
                </a:lnTo>
                <a:lnTo>
                  <a:pt x="1772486" y="360222"/>
                </a:lnTo>
                <a:lnTo>
                  <a:pt x="1812017" y="339781"/>
                </a:lnTo>
                <a:lnTo>
                  <a:pt x="1843190" y="308612"/>
                </a:lnTo>
                <a:lnTo>
                  <a:pt x="1863634" y="269084"/>
                </a:lnTo>
                <a:lnTo>
                  <a:pt x="1870976" y="223570"/>
                </a:lnTo>
                <a:lnTo>
                  <a:pt x="1870976" y="144005"/>
                </a:lnTo>
                <a:lnTo>
                  <a:pt x="1863634" y="98490"/>
                </a:lnTo>
                <a:lnTo>
                  <a:pt x="1843190" y="58959"/>
                </a:lnTo>
                <a:lnTo>
                  <a:pt x="1812017" y="27785"/>
                </a:lnTo>
                <a:lnTo>
                  <a:pt x="1772486" y="7341"/>
                </a:lnTo>
                <a:lnTo>
                  <a:pt x="17269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455655" y="945337"/>
            <a:ext cx="1871345" cy="367665"/>
          </a:xfrm>
          <a:custGeom>
            <a:avLst/>
            <a:gdLst/>
            <a:ahLst/>
            <a:cxnLst/>
            <a:rect l="l" t="t" r="r" b="b"/>
            <a:pathLst>
              <a:path w="1871345" h="367665">
                <a:moveTo>
                  <a:pt x="1726971" y="0"/>
                </a:moveTo>
                <a:lnTo>
                  <a:pt x="144005" y="0"/>
                </a:lnTo>
                <a:lnTo>
                  <a:pt x="98490" y="7341"/>
                </a:lnTo>
                <a:lnTo>
                  <a:pt x="58959" y="27785"/>
                </a:lnTo>
                <a:lnTo>
                  <a:pt x="27785" y="58959"/>
                </a:lnTo>
                <a:lnTo>
                  <a:pt x="7341" y="98490"/>
                </a:lnTo>
                <a:lnTo>
                  <a:pt x="0" y="144005"/>
                </a:lnTo>
                <a:lnTo>
                  <a:pt x="0" y="223570"/>
                </a:lnTo>
                <a:lnTo>
                  <a:pt x="7341" y="269084"/>
                </a:lnTo>
                <a:lnTo>
                  <a:pt x="27785" y="308612"/>
                </a:lnTo>
                <a:lnTo>
                  <a:pt x="58959" y="339781"/>
                </a:lnTo>
                <a:lnTo>
                  <a:pt x="98490" y="360222"/>
                </a:lnTo>
                <a:lnTo>
                  <a:pt x="144005" y="367563"/>
                </a:lnTo>
                <a:lnTo>
                  <a:pt x="1726971" y="367563"/>
                </a:lnTo>
                <a:lnTo>
                  <a:pt x="1772486" y="360222"/>
                </a:lnTo>
                <a:lnTo>
                  <a:pt x="1812017" y="339781"/>
                </a:lnTo>
                <a:lnTo>
                  <a:pt x="1843190" y="308612"/>
                </a:lnTo>
                <a:lnTo>
                  <a:pt x="1863634" y="269084"/>
                </a:lnTo>
                <a:lnTo>
                  <a:pt x="1870976" y="223570"/>
                </a:lnTo>
                <a:lnTo>
                  <a:pt x="1870976" y="144005"/>
                </a:lnTo>
                <a:lnTo>
                  <a:pt x="1863634" y="98490"/>
                </a:lnTo>
                <a:lnTo>
                  <a:pt x="1843190" y="58959"/>
                </a:lnTo>
                <a:lnTo>
                  <a:pt x="1812017" y="27785"/>
                </a:lnTo>
                <a:lnTo>
                  <a:pt x="1772486" y="7341"/>
                </a:lnTo>
                <a:lnTo>
                  <a:pt x="17269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5765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5765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5765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5765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68011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68011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68011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68011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492504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492504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492502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492502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430257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430257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30257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430257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554749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554749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554749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554749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336888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336888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336888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336888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399134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399134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399134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399134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523626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523626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523626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523626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461380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461380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461380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461380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585872" y="446108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585872" y="4693899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585872" y="492671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585872" y="51595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05765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05765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368011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368011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492502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492502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430257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430257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554749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554749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336888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336888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399134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399134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523626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523626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461380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461380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585872" y="398143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585872" y="421425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05765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05765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05765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05765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368011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368011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368011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368011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492504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492504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492502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492502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430257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430257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430257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430257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554749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554749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554749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554749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336888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336888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336888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336888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399134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399134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399134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399134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523626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523626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523626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523626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461380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461380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461380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461380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9585872" y="539589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9585872" y="5628713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9585872" y="5861531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9585872" y="6094347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05765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05765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05765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05765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368011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368011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368011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368011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492504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492504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492502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492502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430257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430257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430257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430257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554749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554749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554749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554749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336888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336888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336888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336888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399134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399134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399134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399134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523626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523626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523626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523626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461380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461380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461380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461380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4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585872" y="6335772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585872" y="6568588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585872" y="6801406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585872" y="7034224"/>
            <a:ext cx="926465" cy="0"/>
          </a:xfrm>
          <a:custGeom>
            <a:avLst/>
            <a:gdLst/>
            <a:ahLst/>
            <a:cxnLst/>
            <a:rect l="l" t="t" r="r" b="b"/>
            <a:pathLst>
              <a:path w="926465">
                <a:moveTo>
                  <a:pt x="0" y="0"/>
                </a:moveTo>
                <a:lnTo>
                  <a:pt x="92638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7" name="object 167"/>
          <p:cNvGrpSpPr/>
          <p:nvPr/>
        </p:nvGrpSpPr>
        <p:grpSpPr>
          <a:xfrm>
            <a:off x="303975" y="2448461"/>
            <a:ext cx="926465" cy="1285240"/>
            <a:chOff x="303975" y="2448461"/>
            <a:chExt cx="926465" cy="1285240"/>
          </a:xfrm>
        </p:grpSpPr>
        <p:sp>
          <p:nvSpPr>
            <p:cNvPr id="168" name="object 168"/>
            <p:cNvSpPr/>
            <p:nvPr/>
          </p:nvSpPr>
          <p:spPr>
            <a:xfrm>
              <a:off x="303975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5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766931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766931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1" name="object 17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064" y="2448461"/>
              <a:ext cx="157149" cy="157137"/>
            </a:xfrm>
            <a:prstGeom prst="rect">
              <a:avLst/>
            </a:prstGeom>
          </p:spPr>
        </p:pic>
      </p:grpSp>
      <p:grpSp>
        <p:nvGrpSpPr>
          <p:cNvPr id="172" name="object 172"/>
          <p:cNvGrpSpPr/>
          <p:nvPr/>
        </p:nvGrpSpPr>
        <p:grpSpPr>
          <a:xfrm>
            <a:off x="1335098" y="1567106"/>
            <a:ext cx="1957705" cy="2166620"/>
            <a:chOff x="1335098" y="1567106"/>
            <a:chExt cx="1957705" cy="2166620"/>
          </a:xfrm>
        </p:grpSpPr>
        <p:sp>
          <p:nvSpPr>
            <p:cNvPr id="173" name="object 173"/>
            <p:cNvSpPr/>
            <p:nvPr/>
          </p:nvSpPr>
          <p:spPr>
            <a:xfrm>
              <a:off x="1395817" y="1567106"/>
              <a:ext cx="1871345" cy="377190"/>
            </a:xfrm>
            <a:custGeom>
              <a:avLst/>
              <a:gdLst/>
              <a:ahLst/>
              <a:cxnLst/>
              <a:rect l="l" t="t" r="r" b="b"/>
              <a:pathLst>
                <a:path w="1871345" h="377189">
                  <a:moveTo>
                    <a:pt x="1726971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233070"/>
                  </a:lnTo>
                  <a:lnTo>
                    <a:pt x="7341" y="278584"/>
                  </a:lnTo>
                  <a:lnTo>
                    <a:pt x="27785" y="318111"/>
                  </a:lnTo>
                  <a:lnTo>
                    <a:pt x="58959" y="349281"/>
                  </a:lnTo>
                  <a:lnTo>
                    <a:pt x="98490" y="369722"/>
                  </a:lnTo>
                  <a:lnTo>
                    <a:pt x="144005" y="377063"/>
                  </a:lnTo>
                  <a:lnTo>
                    <a:pt x="1726971" y="377063"/>
                  </a:lnTo>
                  <a:lnTo>
                    <a:pt x="1772485" y="369722"/>
                  </a:lnTo>
                  <a:lnTo>
                    <a:pt x="1812012" y="349281"/>
                  </a:lnTo>
                  <a:lnTo>
                    <a:pt x="1843182" y="318111"/>
                  </a:lnTo>
                  <a:lnTo>
                    <a:pt x="1863623" y="278584"/>
                  </a:lnTo>
                  <a:lnTo>
                    <a:pt x="1870964" y="233070"/>
                  </a:lnTo>
                  <a:lnTo>
                    <a:pt x="1870964" y="144005"/>
                  </a:lnTo>
                  <a:lnTo>
                    <a:pt x="1863623" y="98485"/>
                  </a:lnTo>
                  <a:lnTo>
                    <a:pt x="1843182" y="58954"/>
                  </a:lnTo>
                  <a:lnTo>
                    <a:pt x="1812012" y="27782"/>
                  </a:lnTo>
                  <a:lnTo>
                    <a:pt x="1772485" y="7340"/>
                  </a:lnTo>
                  <a:lnTo>
                    <a:pt x="17269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775905" y="1992659"/>
              <a:ext cx="1078230" cy="536575"/>
            </a:xfrm>
            <a:custGeom>
              <a:avLst/>
              <a:gdLst/>
              <a:ahLst/>
              <a:cxnLst/>
              <a:rect l="l" t="t" r="r" b="b"/>
              <a:pathLst>
                <a:path w="1078230" h="536575">
                  <a:moveTo>
                    <a:pt x="0" y="535368"/>
                  </a:moveTo>
                  <a:lnTo>
                    <a:pt x="556260" y="0"/>
                  </a:lnTo>
                  <a:lnTo>
                    <a:pt x="1077734" y="536333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335098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4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798728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798728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8" name="object 17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13343" y="2441962"/>
              <a:ext cx="163474" cy="163461"/>
            </a:xfrm>
            <a:prstGeom prst="rect">
              <a:avLst/>
            </a:prstGeom>
          </p:spPr>
        </p:pic>
        <p:sp>
          <p:nvSpPr>
            <p:cNvPr id="179" name="object 179"/>
            <p:cNvSpPr/>
            <p:nvPr/>
          </p:nvSpPr>
          <p:spPr>
            <a:xfrm>
              <a:off x="2366222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4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2830527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2830527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2" name="object 18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44788" y="2441962"/>
              <a:ext cx="163474" cy="163461"/>
            </a:xfrm>
            <a:prstGeom prst="rect">
              <a:avLst/>
            </a:prstGeom>
          </p:spPr>
        </p:pic>
      </p:grpSp>
      <p:grpSp>
        <p:nvGrpSpPr>
          <p:cNvPr id="183" name="object 183"/>
          <p:cNvGrpSpPr/>
          <p:nvPr/>
        </p:nvGrpSpPr>
        <p:grpSpPr>
          <a:xfrm>
            <a:off x="3397345" y="2441962"/>
            <a:ext cx="926465" cy="1291590"/>
            <a:chOff x="3397345" y="2441962"/>
            <a:chExt cx="926465" cy="1291590"/>
          </a:xfrm>
        </p:grpSpPr>
        <p:sp>
          <p:nvSpPr>
            <p:cNvPr id="184" name="object 184"/>
            <p:cNvSpPr/>
            <p:nvPr/>
          </p:nvSpPr>
          <p:spPr>
            <a:xfrm>
              <a:off x="3397345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4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3862325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3862325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7" name="object 18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76234" y="2441962"/>
              <a:ext cx="163474" cy="163461"/>
            </a:xfrm>
            <a:prstGeom prst="rect">
              <a:avLst/>
            </a:prstGeom>
          </p:spPr>
        </p:pic>
      </p:grpSp>
      <p:grpSp>
        <p:nvGrpSpPr>
          <p:cNvPr id="188" name="object 188"/>
          <p:cNvGrpSpPr/>
          <p:nvPr/>
        </p:nvGrpSpPr>
        <p:grpSpPr>
          <a:xfrm>
            <a:off x="4428468" y="1567106"/>
            <a:ext cx="1957705" cy="2166620"/>
            <a:chOff x="4428468" y="1567106"/>
            <a:chExt cx="1957705" cy="2166620"/>
          </a:xfrm>
        </p:grpSpPr>
        <p:sp>
          <p:nvSpPr>
            <p:cNvPr id="189" name="object 189"/>
            <p:cNvSpPr/>
            <p:nvPr/>
          </p:nvSpPr>
          <p:spPr>
            <a:xfrm>
              <a:off x="4505972" y="1567106"/>
              <a:ext cx="1871345" cy="377190"/>
            </a:xfrm>
            <a:custGeom>
              <a:avLst/>
              <a:gdLst/>
              <a:ahLst/>
              <a:cxnLst/>
              <a:rect l="l" t="t" r="r" b="b"/>
              <a:pathLst>
                <a:path w="1871345" h="377189">
                  <a:moveTo>
                    <a:pt x="1726971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233070"/>
                  </a:lnTo>
                  <a:lnTo>
                    <a:pt x="7341" y="278584"/>
                  </a:lnTo>
                  <a:lnTo>
                    <a:pt x="27785" y="318111"/>
                  </a:lnTo>
                  <a:lnTo>
                    <a:pt x="58959" y="349281"/>
                  </a:lnTo>
                  <a:lnTo>
                    <a:pt x="98490" y="369722"/>
                  </a:lnTo>
                  <a:lnTo>
                    <a:pt x="144005" y="377063"/>
                  </a:lnTo>
                  <a:lnTo>
                    <a:pt x="1726971" y="377063"/>
                  </a:lnTo>
                  <a:lnTo>
                    <a:pt x="1772485" y="369722"/>
                  </a:lnTo>
                  <a:lnTo>
                    <a:pt x="1812012" y="349281"/>
                  </a:lnTo>
                  <a:lnTo>
                    <a:pt x="1843182" y="318111"/>
                  </a:lnTo>
                  <a:lnTo>
                    <a:pt x="1863623" y="278584"/>
                  </a:lnTo>
                  <a:lnTo>
                    <a:pt x="1870964" y="233070"/>
                  </a:lnTo>
                  <a:lnTo>
                    <a:pt x="1870964" y="144005"/>
                  </a:lnTo>
                  <a:lnTo>
                    <a:pt x="1863623" y="98485"/>
                  </a:lnTo>
                  <a:lnTo>
                    <a:pt x="1843182" y="58954"/>
                  </a:lnTo>
                  <a:lnTo>
                    <a:pt x="1812012" y="27782"/>
                  </a:lnTo>
                  <a:lnTo>
                    <a:pt x="1772485" y="7340"/>
                  </a:lnTo>
                  <a:lnTo>
                    <a:pt x="17269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4884693" y="1991231"/>
              <a:ext cx="1078230" cy="536575"/>
            </a:xfrm>
            <a:custGeom>
              <a:avLst/>
              <a:gdLst/>
              <a:ahLst/>
              <a:cxnLst/>
              <a:rect l="l" t="t" r="r" b="b"/>
              <a:pathLst>
                <a:path w="1078229" h="536575">
                  <a:moveTo>
                    <a:pt x="0" y="535368"/>
                  </a:moveTo>
                  <a:lnTo>
                    <a:pt x="543560" y="0"/>
                  </a:lnTo>
                  <a:lnTo>
                    <a:pt x="1077734" y="536333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4428468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4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4894124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4894124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4" name="object 19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07680" y="2441962"/>
              <a:ext cx="163474" cy="163461"/>
            </a:xfrm>
            <a:prstGeom prst="rect">
              <a:avLst/>
            </a:prstGeom>
          </p:spPr>
        </p:pic>
        <p:sp>
          <p:nvSpPr>
            <p:cNvPr id="195" name="object 195"/>
            <p:cNvSpPr/>
            <p:nvPr/>
          </p:nvSpPr>
          <p:spPr>
            <a:xfrm>
              <a:off x="5459591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4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925922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925922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8" name="object 19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39126" y="2441962"/>
              <a:ext cx="163474" cy="163461"/>
            </a:xfrm>
            <a:prstGeom prst="rect">
              <a:avLst/>
            </a:prstGeom>
          </p:spPr>
        </p:pic>
      </p:grpSp>
      <p:grpSp>
        <p:nvGrpSpPr>
          <p:cNvPr id="199" name="object 199"/>
          <p:cNvGrpSpPr/>
          <p:nvPr/>
        </p:nvGrpSpPr>
        <p:grpSpPr>
          <a:xfrm>
            <a:off x="6490714" y="2441962"/>
            <a:ext cx="926465" cy="1291590"/>
            <a:chOff x="6490714" y="2441962"/>
            <a:chExt cx="926465" cy="1291590"/>
          </a:xfrm>
        </p:grpSpPr>
        <p:sp>
          <p:nvSpPr>
            <p:cNvPr id="200" name="object 200"/>
            <p:cNvSpPr/>
            <p:nvPr/>
          </p:nvSpPr>
          <p:spPr>
            <a:xfrm>
              <a:off x="6490714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5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6957721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957721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3" name="object 20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70570" y="2441962"/>
              <a:ext cx="163474" cy="163461"/>
            </a:xfrm>
            <a:prstGeom prst="rect">
              <a:avLst/>
            </a:prstGeom>
          </p:spPr>
        </p:pic>
      </p:grpSp>
      <p:grpSp>
        <p:nvGrpSpPr>
          <p:cNvPr id="204" name="object 204"/>
          <p:cNvGrpSpPr/>
          <p:nvPr/>
        </p:nvGrpSpPr>
        <p:grpSpPr>
          <a:xfrm>
            <a:off x="7521837" y="1567106"/>
            <a:ext cx="1957705" cy="2166620"/>
            <a:chOff x="7521837" y="1567106"/>
            <a:chExt cx="1957705" cy="2166620"/>
          </a:xfrm>
        </p:grpSpPr>
        <p:sp>
          <p:nvSpPr>
            <p:cNvPr id="205" name="object 205"/>
            <p:cNvSpPr/>
            <p:nvPr/>
          </p:nvSpPr>
          <p:spPr>
            <a:xfrm>
              <a:off x="7594912" y="1567106"/>
              <a:ext cx="1871345" cy="377190"/>
            </a:xfrm>
            <a:custGeom>
              <a:avLst/>
              <a:gdLst/>
              <a:ahLst/>
              <a:cxnLst/>
              <a:rect l="l" t="t" r="r" b="b"/>
              <a:pathLst>
                <a:path w="1871345" h="377189">
                  <a:moveTo>
                    <a:pt x="1726971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233070"/>
                  </a:lnTo>
                  <a:lnTo>
                    <a:pt x="7341" y="278584"/>
                  </a:lnTo>
                  <a:lnTo>
                    <a:pt x="27785" y="318111"/>
                  </a:lnTo>
                  <a:lnTo>
                    <a:pt x="58959" y="349281"/>
                  </a:lnTo>
                  <a:lnTo>
                    <a:pt x="98490" y="369722"/>
                  </a:lnTo>
                  <a:lnTo>
                    <a:pt x="144005" y="377063"/>
                  </a:lnTo>
                  <a:lnTo>
                    <a:pt x="1726971" y="377063"/>
                  </a:lnTo>
                  <a:lnTo>
                    <a:pt x="1772485" y="369722"/>
                  </a:lnTo>
                  <a:lnTo>
                    <a:pt x="1812012" y="349281"/>
                  </a:lnTo>
                  <a:lnTo>
                    <a:pt x="1843182" y="318111"/>
                  </a:lnTo>
                  <a:lnTo>
                    <a:pt x="1863623" y="278584"/>
                  </a:lnTo>
                  <a:lnTo>
                    <a:pt x="1870964" y="233070"/>
                  </a:lnTo>
                  <a:lnTo>
                    <a:pt x="1870964" y="144005"/>
                  </a:lnTo>
                  <a:lnTo>
                    <a:pt x="1863623" y="98485"/>
                  </a:lnTo>
                  <a:lnTo>
                    <a:pt x="1843182" y="58954"/>
                  </a:lnTo>
                  <a:lnTo>
                    <a:pt x="1812012" y="27782"/>
                  </a:lnTo>
                  <a:lnTo>
                    <a:pt x="1772485" y="7340"/>
                  </a:lnTo>
                  <a:lnTo>
                    <a:pt x="17269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7980038" y="1991231"/>
              <a:ext cx="1078230" cy="536575"/>
            </a:xfrm>
            <a:custGeom>
              <a:avLst/>
              <a:gdLst/>
              <a:ahLst/>
              <a:cxnLst/>
              <a:rect l="l" t="t" r="r" b="b"/>
              <a:pathLst>
                <a:path w="1078229" h="536575">
                  <a:moveTo>
                    <a:pt x="0" y="535368"/>
                  </a:moveTo>
                  <a:lnTo>
                    <a:pt x="543560" y="0"/>
                  </a:lnTo>
                  <a:lnTo>
                    <a:pt x="1077734" y="536333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7521837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5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7989517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7989517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0" name="object 2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02016" y="2441962"/>
              <a:ext cx="163474" cy="163461"/>
            </a:xfrm>
            <a:prstGeom prst="rect">
              <a:avLst/>
            </a:prstGeom>
          </p:spPr>
        </p:pic>
        <p:sp>
          <p:nvSpPr>
            <p:cNvPr id="211" name="object 211"/>
            <p:cNvSpPr/>
            <p:nvPr/>
          </p:nvSpPr>
          <p:spPr>
            <a:xfrm>
              <a:off x="8552959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5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9021315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9021315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4" name="object 2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33461" y="2441962"/>
              <a:ext cx="163474" cy="163461"/>
            </a:xfrm>
            <a:prstGeom prst="rect">
              <a:avLst/>
            </a:prstGeom>
          </p:spPr>
        </p:pic>
      </p:grpSp>
      <p:grpSp>
        <p:nvGrpSpPr>
          <p:cNvPr id="215" name="object 215"/>
          <p:cNvGrpSpPr/>
          <p:nvPr/>
        </p:nvGrpSpPr>
        <p:grpSpPr>
          <a:xfrm>
            <a:off x="9584083" y="2441962"/>
            <a:ext cx="926465" cy="1291590"/>
            <a:chOff x="9584083" y="2441962"/>
            <a:chExt cx="926465" cy="1291590"/>
          </a:xfrm>
        </p:grpSpPr>
        <p:sp>
          <p:nvSpPr>
            <p:cNvPr id="216" name="object 216"/>
            <p:cNvSpPr/>
            <p:nvPr/>
          </p:nvSpPr>
          <p:spPr>
            <a:xfrm>
              <a:off x="9584083" y="2891270"/>
              <a:ext cx="926465" cy="563880"/>
            </a:xfrm>
            <a:custGeom>
              <a:avLst/>
              <a:gdLst/>
              <a:ahLst/>
              <a:cxnLst/>
              <a:rect l="l" t="t" r="r" b="b"/>
              <a:pathLst>
                <a:path w="926465" h="563879">
                  <a:moveTo>
                    <a:pt x="78238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419341"/>
                  </a:lnTo>
                  <a:lnTo>
                    <a:pt x="7341" y="464855"/>
                  </a:lnTo>
                  <a:lnTo>
                    <a:pt x="27785" y="504382"/>
                  </a:lnTo>
                  <a:lnTo>
                    <a:pt x="58959" y="535552"/>
                  </a:lnTo>
                  <a:lnTo>
                    <a:pt x="98490" y="555993"/>
                  </a:lnTo>
                  <a:lnTo>
                    <a:pt x="144005" y="563333"/>
                  </a:lnTo>
                  <a:lnTo>
                    <a:pt x="782383" y="563333"/>
                  </a:lnTo>
                  <a:lnTo>
                    <a:pt x="827903" y="555993"/>
                  </a:lnTo>
                  <a:lnTo>
                    <a:pt x="867434" y="535552"/>
                  </a:lnTo>
                  <a:lnTo>
                    <a:pt x="898606" y="504382"/>
                  </a:lnTo>
                  <a:lnTo>
                    <a:pt x="919048" y="464855"/>
                  </a:lnTo>
                  <a:lnTo>
                    <a:pt x="926388" y="419341"/>
                  </a:lnTo>
                  <a:lnTo>
                    <a:pt x="926388" y="144005"/>
                  </a:lnTo>
                  <a:lnTo>
                    <a:pt x="919048" y="98485"/>
                  </a:lnTo>
                  <a:lnTo>
                    <a:pt x="898606" y="58954"/>
                  </a:lnTo>
                  <a:lnTo>
                    <a:pt x="867434" y="27782"/>
                  </a:lnTo>
                  <a:lnTo>
                    <a:pt x="827903" y="7340"/>
                  </a:lnTo>
                  <a:lnTo>
                    <a:pt x="7823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10053115" y="2602788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1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10053115" y="3455276"/>
              <a:ext cx="0" cy="278130"/>
            </a:xfrm>
            <a:custGeom>
              <a:avLst/>
              <a:gdLst/>
              <a:ahLst/>
              <a:cxnLst/>
              <a:rect l="l" t="t" r="r" b="b"/>
              <a:pathLst>
                <a:path h="278129">
                  <a:moveTo>
                    <a:pt x="0" y="0"/>
                  </a:moveTo>
                  <a:lnTo>
                    <a:pt x="0" y="27793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9" name="object 2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64906" y="2441962"/>
              <a:ext cx="163474" cy="163461"/>
            </a:xfrm>
            <a:prstGeom prst="rect">
              <a:avLst/>
            </a:prstGeom>
          </p:spPr>
        </p:pic>
      </p:grpSp>
      <p:sp>
        <p:nvSpPr>
          <p:cNvPr id="220" name="object 220"/>
          <p:cNvSpPr txBox="1"/>
          <p:nvPr/>
        </p:nvSpPr>
        <p:spPr>
          <a:xfrm>
            <a:off x="682217" y="763624"/>
            <a:ext cx="119761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15" dirty="0">
                <a:latin typeface="Gotham Bold"/>
                <a:cs typeface="Gotham Bold"/>
              </a:rPr>
              <a:t>EVENT NAME </a:t>
            </a:r>
            <a:r>
              <a:rPr sz="700" spc="10" dirty="0">
                <a:latin typeface="Gotham Bold"/>
                <a:cs typeface="Gotham Bold"/>
              </a:rPr>
              <a:t>AND</a:t>
            </a:r>
            <a:r>
              <a:rPr sz="700" spc="15" dirty="0">
                <a:latin typeface="Gotham Bold"/>
                <a:cs typeface="Gotham Bold"/>
              </a:rPr>
              <a:t> </a:t>
            </a:r>
            <a:r>
              <a:rPr sz="700" spc="20" dirty="0">
                <a:latin typeface="Gotham Bold"/>
                <a:cs typeface="Gotham Bold"/>
              </a:rPr>
              <a:t>TYPE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2846221" y="763624"/>
            <a:ext cx="899794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15" dirty="0">
                <a:latin typeface="Gotham Bold"/>
                <a:cs typeface="Gotham Bold"/>
              </a:rPr>
              <a:t>EVENT</a:t>
            </a:r>
            <a:r>
              <a:rPr sz="700" spc="-15" dirty="0">
                <a:latin typeface="Gotham Bold"/>
                <a:cs typeface="Gotham Bold"/>
              </a:rPr>
              <a:t> </a:t>
            </a:r>
            <a:r>
              <a:rPr sz="700" spc="10" dirty="0">
                <a:latin typeface="Gotham Bold"/>
                <a:cs typeface="Gotham Bold"/>
              </a:rPr>
              <a:t>DURATION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4843448" y="763624"/>
            <a:ext cx="9867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15" dirty="0">
                <a:latin typeface="Gotham Bold"/>
                <a:cs typeface="Gotham Bold"/>
              </a:rPr>
              <a:t>AUDIENCE</a:t>
            </a:r>
            <a:r>
              <a:rPr sz="700" spc="-30" dirty="0">
                <a:latin typeface="Gotham Bold"/>
                <a:cs typeface="Gotham Bold"/>
              </a:rPr>
              <a:t> </a:t>
            </a:r>
            <a:r>
              <a:rPr sz="700" spc="20" dirty="0">
                <a:latin typeface="Gotham Bold"/>
                <a:cs typeface="Gotham Bold"/>
              </a:rPr>
              <a:t>PROFILE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6710081" y="763624"/>
            <a:ext cx="130937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15" dirty="0">
                <a:latin typeface="Gotham Bold"/>
                <a:cs typeface="Gotham Bold"/>
              </a:rPr>
              <a:t>AUDIENCE</a:t>
            </a:r>
            <a:r>
              <a:rPr sz="700" spc="5" dirty="0">
                <a:latin typeface="Gotham Bold"/>
                <a:cs typeface="Gotham Bold"/>
              </a:rPr>
              <a:t> EXPECTATIONS</a:t>
            </a:r>
            <a:endParaRPr sz="700">
              <a:latin typeface="Gotham Bold"/>
              <a:cs typeface="Gotham Bold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8703753" y="674724"/>
            <a:ext cx="13779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 marR="5080" indent="-55244">
              <a:lnSpc>
                <a:spcPct val="100000"/>
              </a:lnSpc>
              <a:spcBef>
                <a:spcPts val="100"/>
              </a:spcBef>
            </a:pPr>
            <a:r>
              <a:rPr sz="700" spc="15" dirty="0">
                <a:latin typeface="Gotham Bold"/>
                <a:cs typeface="Gotham Bold"/>
              </a:rPr>
              <a:t>EVENT</a:t>
            </a:r>
            <a:r>
              <a:rPr sz="700" spc="20" dirty="0">
                <a:latin typeface="Gotham Bold"/>
                <a:cs typeface="Gotham Bold"/>
              </a:rPr>
              <a:t> </a:t>
            </a:r>
            <a:r>
              <a:rPr sz="700" spc="10" dirty="0">
                <a:latin typeface="Gotham Bold"/>
                <a:cs typeface="Gotham Bold"/>
              </a:rPr>
              <a:t>SUCCESS</a:t>
            </a:r>
            <a:r>
              <a:rPr sz="700" spc="20" dirty="0">
                <a:latin typeface="Gotham Bold"/>
                <a:cs typeface="Gotham Bold"/>
              </a:rPr>
              <a:t> </a:t>
            </a:r>
            <a:r>
              <a:rPr sz="700" spc="15" dirty="0">
                <a:latin typeface="Gotham Bold"/>
                <a:cs typeface="Gotham Bold"/>
              </a:rPr>
              <a:t>RELIES</a:t>
            </a:r>
            <a:r>
              <a:rPr sz="700" spc="20" dirty="0">
                <a:latin typeface="Gotham Bold"/>
                <a:cs typeface="Gotham Bold"/>
              </a:rPr>
              <a:t> ON </a:t>
            </a:r>
            <a:r>
              <a:rPr sz="700" spc="-195" dirty="0">
                <a:latin typeface="Gotham Bold"/>
                <a:cs typeface="Gotham Bold"/>
              </a:rPr>
              <a:t> </a:t>
            </a:r>
            <a:r>
              <a:rPr sz="700" spc="15" dirty="0">
                <a:latin typeface="Gotham Bold"/>
                <a:cs typeface="Gotham Bold"/>
              </a:rPr>
              <a:t>AUDIENCE FEELING</a:t>
            </a:r>
            <a:r>
              <a:rPr sz="700" spc="20" dirty="0">
                <a:latin typeface="Gotham Bold"/>
                <a:cs typeface="Gotham Bold"/>
              </a:rPr>
              <a:t> THIS</a:t>
            </a:r>
            <a:endParaRPr sz="700" dirty="0">
              <a:latin typeface="Gotham Bold"/>
              <a:cs typeface="Gotham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1133</Words>
  <Application>Microsoft Office PowerPoint</Application>
  <PresentationFormat>Mukautettu</PresentationFormat>
  <Paragraphs>254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7" baseType="lpstr">
      <vt:lpstr>Calibri</vt:lpstr>
      <vt:lpstr>Gotham Bold</vt:lpstr>
      <vt:lpstr>Gotham Medium</vt:lpstr>
      <vt:lpstr>Gotham-Book</vt:lpstr>
      <vt:lpstr>Gotham-BookItalic</vt:lpstr>
      <vt:lpstr>Gotham-Medium</vt:lpstr>
      <vt:lpstr>Gotham-MediumItalic</vt:lpstr>
      <vt:lpstr>Office Theme</vt:lpstr>
      <vt:lpstr>E V E N T</vt:lpstr>
      <vt:lpstr>1 KNOW YOUR</vt:lpstr>
      <vt:lpstr>1 KNOW YOUR AUDIENCE</vt:lpstr>
      <vt:lpstr>2 DESIGN</vt:lpstr>
      <vt:lpstr>3 SELECT THE</vt:lpstr>
      <vt:lpstr>4 IDENTIFY MOMENTS</vt:lpstr>
      <vt:lpstr>5 BUILD AN EVENT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V E N T</dc:title>
  <dc:creator>Merita Ikonen</dc:creator>
  <cp:lastModifiedBy>Merita Ikonen</cp:lastModifiedBy>
  <cp:revision>9</cp:revision>
  <dcterms:created xsi:type="dcterms:W3CDTF">2021-11-02T07:33:33Z</dcterms:created>
  <dcterms:modified xsi:type="dcterms:W3CDTF">2021-11-02T10:43:16Z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2021-09-23T00:00:00Z</vt:filetime>
  </property>
  <property fmtid="{D5CDD505-2E9C-101B-9397-08002B2CF9AE}" pid="3" name="Creator">
    <vt:lpwstr>Adobe InDesign 16.4 (Macintosh)</vt:lpwstr>
  </property>
  <property fmtid="{D5CDD505-2E9C-101B-9397-08002B2CF9AE}" pid="4" name="LastSaved">
    <vt:filetime>2021-11-02T00:00:00Z</vt:filetime>
  </property>
</Properties>
</file>